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304" r:id="rId3"/>
    <p:sldId id="305" r:id="rId4"/>
    <p:sldId id="306" r:id="rId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9"/>
    <a:srgbClr val="018D04"/>
    <a:srgbClr val="000099"/>
    <a:srgbClr val="0000CC"/>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4" d="100"/>
          <a:sy n="84" d="100"/>
        </p:scale>
        <p:origin x="-90"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05.05.2018</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5570756"/>
          </a:xfrm>
          <a:prstGeom prst="rect">
            <a:avLst/>
          </a:prstGeom>
        </p:spPr>
        <p:txBody>
          <a:bodyPr wrap="square" rtlCol="0">
            <a:spAutoFit/>
          </a:bodyPr>
          <a:lstStyle/>
          <a:p>
            <a:pPr>
              <a:spcBef>
                <a:spcPts val="1200"/>
              </a:spcBef>
            </a:pPr>
            <a:r>
              <a:rPr lang="de-CH" sz="2400" b="1" dirty="0" smtClean="0">
                <a:solidFill>
                  <a:srgbClr val="C00000"/>
                </a:solidFill>
              </a:rPr>
              <a:t>Absichten Gottes</a:t>
            </a:r>
          </a:p>
          <a:p>
            <a:pPr>
              <a:spcBef>
                <a:spcPts val="1200"/>
              </a:spcBef>
            </a:pPr>
            <a:r>
              <a:rPr lang="de-CH" sz="2400" u="sng" dirty="0" smtClean="0">
                <a:solidFill>
                  <a:srgbClr val="002060"/>
                </a:solidFill>
              </a:rPr>
              <a:t>Hesekiel 36,26+27:</a:t>
            </a:r>
          </a:p>
          <a:p>
            <a:r>
              <a:rPr lang="de-CH" sz="2400" dirty="0"/>
              <a:t>Und ich will euch ein neues Herz und einen neuen Geist in euch geben und will das steinerne Herz aus eurem Fleisch wegnehmen und euch ein fleischernes Herz geben. </a:t>
            </a:r>
          </a:p>
          <a:p>
            <a:r>
              <a:rPr lang="de-CH" sz="2400" dirty="0"/>
              <a:t>27 Ich will meinen Geist in euch geben und will solche Leute aus euch machen, die in meinen Geboten wandeln und meine Rechte halten und danach tun. </a:t>
            </a:r>
            <a:endParaRPr lang="de-CH" sz="2400" dirty="0" smtClean="0"/>
          </a:p>
          <a:p>
            <a:endParaRPr lang="de-CH" sz="2400" dirty="0"/>
          </a:p>
          <a:p>
            <a:r>
              <a:rPr lang="de-CH" sz="2400" u="sng" dirty="0" smtClean="0">
                <a:solidFill>
                  <a:srgbClr val="002060"/>
                </a:solidFill>
              </a:rPr>
              <a:t>Psalm 51,12:</a:t>
            </a:r>
          </a:p>
          <a:p>
            <a:r>
              <a:rPr lang="de-CH" sz="2400" dirty="0"/>
              <a:t>Schaffe in mir, Gott, ein reines Herz und gib mir einen neuen, beständigen Geist. </a:t>
            </a:r>
            <a:endParaRPr lang="de-CH" sz="2400" dirty="0" smtClean="0"/>
          </a:p>
          <a:p>
            <a:endParaRPr lang="de-CH" sz="2400" dirty="0"/>
          </a:p>
          <a:p>
            <a:r>
              <a:rPr lang="de-CH" sz="2400" u="sng" dirty="0">
                <a:solidFill>
                  <a:srgbClr val="002060"/>
                </a:solidFill>
              </a:rPr>
              <a:t>Römer 5,5:</a:t>
            </a:r>
          </a:p>
          <a:p>
            <a:r>
              <a:rPr lang="de-CH" sz="2400" dirty="0" smtClean="0"/>
              <a:t>… denn </a:t>
            </a:r>
            <a:r>
              <a:rPr lang="de-CH" sz="2400" dirty="0"/>
              <a:t>die Liebe Gottes ist ausgegossen in unsre Herzen durch den Heiligen Geist, der uns gegeben ist.</a:t>
            </a:r>
          </a:p>
          <a:p>
            <a:pPr>
              <a:spcBef>
                <a:spcPts val="1200"/>
              </a:spcBef>
            </a:pPr>
            <a:endParaRPr lang="de-CH" sz="2400" u="sng" dirty="0">
              <a:solidFill>
                <a:srgbClr val="C00000"/>
              </a:solidFill>
            </a:endParaRP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86438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4031873"/>
          </a:xfrm>
          <a:prstGeom prst="rect">
            <a:avLst/>
          </a:prstGeom>
        </p:spPr>
        <p:txBody>
          <a:bodyPr wrap="square" rtlCol="0">
            <a:spAutoFit/>
          </a:bodyPr>
          <a:lstStyle/>
          <a:p>
            <a:pPr>
              <a:spcBef>
                <a:spcPts val="1200"/>
              </a:spcBef>
            </a:pPr>
            <a:r>
              <a:rPr lang="de-CH" sz="2400" b="1" dirty="0" smtClean="0">
                <a:solidFill>
                  <a:srgbClr val="C00000"/>
                </a:solidFill>
              </a:rPr>
              <a:t>Es braucht eine Herztransplantation</a:t>
            </a:r>
          </a:p>
          <a:p>
            <a:pPr marL="342900" indent="-342900">
              <a:spcBef>
                <a:spcPts val="1200"/>
              </a:spcBef>
              <a:buFont typeface="Arial" panose="020B0604020202020204" pitchFamily="34" charset="0"/>
              <a:buChar char="•"/>
            </a:pPr>
            <a:r>
              <a:rPr lang="de-CH" sz="2400" b="1" dirty="0" smtClean="0">
                <a:solidFill>
                  <a:srgbClr val="002060"/>
                </a:solidFill>
              </a:rPr>
              <a:t>Durch den Heiligen Geist</a:t>
            </a:r>
          </a:p>
          <a:p>
            <a:pPr marL="342900" indent="-342900">
              <a:spcBef>
                <a:spcPts val="1200"/>
              </a:spcBef>
              <a:buFont typeface="Arial" panose="020B0604020202020204" pitchFamily="34" charset="0"/>
              <a:buChar char="•"/>
            </a:pPr>
            <a:r>
              <a:rPr lang="de-CH" sz="2400" b="1" dirty="0" smtClean="0">
                <a:solidFill>
                  <a:srgbClr val="002060"/>
                </a:solidFill>
              </a:rPr>
              <a:t>Keine </a:t>
            </a:r>
            <a:r>
              <a:rPr lang="de-CH" sz="2400" b="1" dirty="0" smtClean="0">
                <a:solidFill>
                  <a:srgbClr val="002060"/>
                </a:solidFill>
              </a:rPr>
              <a:t>eigene Anstrengung</a:t>
            </a:r>
          </a:p>
          <a:p>
            <a:pPr marL="342900" indent="-342900">
              <a:spcBef>
                <a:spcPts val="1200"/>
              </a:spcBef>
              <a:buFont typeface="Arial" panose="020B0604020202020204" pitchFamily="34" charset="0"/>
              <a:buChar char="•"/>
            </a:pPr>
            <a:r>
              <a:rPr lang="de-CH" sz="2400" b="1" dirty="0" smtClean="0">
                <a:solidFill>
                  <a:srgbClr val="002060"/>
                </a:solidFill>
              </a:rPr>
              <a:t>Hingabe an Christus</a:t>
            </a:r>
          </a:p>
          <a:p>
            <a:pPr>
              <a:spcBef>
                <a:spcPts val="1200"/>
              </a:spcBef>
            </a:pPr>
            <a:r>
              <a:rPr lang="de-CH" sz="2400" u="sng" dirty="0" smtClean="0">
                <a:solidFill>
                  <a:srgbClr val="002060"/>
                </a:solidFill>
              </a:rPr>
              <a:t>Lukas 4,17-18a</a:t>
            </a:r>
          </a:p>
          <a:p>
            <a:r>
              <a:rPr lang="de-CH" sz="2400" dirty="0" smtClean="0"/>
              <a:t>Der </a:t>
            </a:r>
            <a:r>
              <a:rPr lang="de-CH" sz="2400" dirty="0"/>
              <a:t>Geist </a:t>
            </a:r>
            <a:r>
              <a:rPr lang="de-CH" sz="2400" dirty="0" smtClean="0"/>
              <a:t>Gottes </a:t>
            </a:r>
            <a:r>
              <a:rPr lang="de-CH" sz="2400" dirty="0"/>
              <a:t>des HERRN ist auf mir, weil der HERR mich gesalbt hat. Er hat mich gesandt, den Elenden gute Botschaft zu bringen, die zerbrochenen Herzen zu verbinden, zu verkündigen den Gefangenen die Freiheit, den Gebundenen, dass sie frei und ledig sein </a:t>
            </a:r>
            <a:r>
              <a:rPr lang="de-CH" sz="2400" dirty="0" smtClean="0"/>
              <a:t>sollen; zu </a:t>
            </a:r>
            <a:r>
              <a:rPr lang="de-CH" sz="2400" dirty="0"/>
              <a:t>verkündigen ein gnädiges Jahr des HERRN </a:t>
            </a:r>
            <a:r>
              <a:rPr lang="de-CH" sz="2400" dirty="0" smtClean="0"/>
              <a:t> (Jesaja 61,1-2)</a:t>
            </a:r>
            <a:endParaRPr lang="de-CH" sz="2400" dirty="0"/>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377131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6188" y="831272"/>
            <a:ext cx="5775549" cy="5744232"/>
          </a:xfrm>
          <a:prstGeom prst="rect">
            <a:avLst/>
          </a:prstGeom>
        </p:spPr>
      </p:pic>
    </p:spTree>
    <p:extLst>
      <p:ext uri="{BB962C8B-B14F-4D97-AF65-F5344CB8AC3E}">
        <p14:creationId xmlns:p14="http://schemas.microsoft.com/office/powerpoint/2010/main" val="2424689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199" y="783881"/>
            <a:ext cx="6837218" cy="5709902"/>
          </a:xfrm>
          <a:prstGeom prst="rect">
            <a:avLst/>
          </a:prstGeom>
        </p:spPr>
      </p:pic>
      <p:sp>
        <p:nvSpPr>
          <p:cNvPr id="3" name="Textfeld 2"/>
          <p:cNvSpPr txBox="1"/>
          <p:nvPr/>
        </p:nvSpPr>
        <p:spPr>
          <a:xfrm>
            <a:off x="7876309" y="935182"/>
            <a:ext cx="3906982" cy="6186309"/>
          </a:xfrm>
          <a:prstGeom prst="rect">
            <a:avLst/>
          </a:prstGeom>
          <a:noFill/>
        </p:spPr>
        <p:txBody>
          <a:bodyPr wrap="square" rtlCol="0">
            <a:spAutoFit/>
          </a:bodyPr>
          <a:lstStyle/>
          <a:p>
            <a:r>
              <a:rPr lang="de-CH" u="sng" dirty="0" smtClean="0"/>
              <a:t>Philipper 2,1-2:</a:t>
            </a:r>
          </a:p>
          <a:p>
            <a:r>
              <a:rPr lang="de-CH" dirty="0" smtClean="0"/>
              <a:t>1</a:t>
            </a:r>
            <a:r>
              <a:rPr lang="de-CH" dirty="0"/>
              <a:t> Ist nun bei euch Ermahnung in Christus, ist Trost der Liebe, ist Gemeinschaft des Geistes, ist herzliche Liebe und Barmherzigkeit, </a:t>
            </a:r>
          </a:p>
          <a:p>
            <a:r>
              <a:rPr lang="de-CH" dirty="0"/>
              <a:t>2 so macht meine Freude dadurch vollkommen, dass ihr eines Sinnes seid, gleiche Liebe habt, einmütig und einträchtig seid. </a:t>
            </a:r>
            <a:endParaRPr lang="de-CH" dirty="0" smtClean="0"/>
          </a:p>
          <a:p>
            <a:endParaRPr lang="de-CH" dirty="0"/>
          </a:p>
          <a:p>
            <a:r>
              <a:rPr lang="de-CH" u="sng" dirty="0" smtClean="0"/>
              <a:t>Apostelgeschichte  4,32:</a:t>
            </a:r>
          </a:p>
          <a:p>
            <a:r>
              <a:rPr lang="de-CH" dirty="0"/>
              <a:t>Die Menge der Gläubigen aber war ein Herz und eine </a:t>
            </a:r>
            <a:r>
              <a:rPr lang="de-CH" dirty="0" smtClean="0"/>
              <a:t>Seele</a:t>
            </a:r>
            <a:endParaRPr lang="de-CH" dirty="0"/>
          </a:p>
          <a:p>
            <a:endParaRPr lang="de-CH" dirty="0" smtClean="0"/>
          </a:p>
          <a:p>
            <a:r>
              <a:rPr lang="de-CH" u="sng" dirty="0" smtClean="0"/>
              <a:t>Philipper 2,12-13:</a:t>
            </a:r>
          </a:p>
          <a:p>
            <a:r>
              <a:rPr lang="de-CH" dirty="0"/>
              <a:t>schaffet, dass ihr selig werdet, mit Furcht und Zittern. </a:t>
            </a:r>
          </a:p>
          <a:p>
            <a:r>
              <a:rPr lang="de-CH" dirty="0"/>
              <a:t>13 Denn Gott ist's, der in euch wirkt beides, das Wollen und das Vollbringen, nach seinem Wohlgefallen. </a:t>
            </a:r>
          </a:p>
          <a:p>
            <a:endParaRPr lang="de-CH" dirty="0"/>
          </a:p>
          <a:p>
            <a:endParaRPr lang="de-CH" dirty="0"/>
          </a:p>
        </p:txBody>
      </p:sp>
    </p:spTree>
    <p:extLst>
      <p:ext uri="{BB962C8B-B14F-4D97-AF65-F5344CB8AC3E}">
        <p14:creationId xmlns:p14="http://schemas.microsoft.com/office/powerpoint/2010/main" val="212238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Benutzerdefiniert</PresentationFormat>
  <Paragraphs>30</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1_Office Theme</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aschwab</cp:lastModifiedBy>
  <cp:revision>129</cp:revision>
  <cp:lastPrinted>2015-03-15T07:15:03Z</cp:lastPrinted>
  <dcterms:created xsi:type="dcterms:W3CDTF">2014-02-28T17:33:24Z</dcterms:created>
  <dcterms:modified xsi:type="dcterms:W3CDTF">2018-05-05T20:07:16Z</dcterms:modified>
</cp:coreProperties>
</file>