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5" r:id="rId4"/>
    <p:sldId id="280" r:id="rId5"/>
    <p:sldId id="276" r:id="rId6"/>
    <p:sldId id="277" r:id="rId7"/>
    <p:sldId id="278" r:id="rId8"/>
    <p:sldId id="281" r:id="rId9"/>
    <p:sldId id="282" r:id="rId10"/>
    <p:sldId id="279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3399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7D261-960A-47F9-BFBF-52199B0A0CDF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A483-1CF1-4BD8-9199-CE340439B2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050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124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301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792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587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596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671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89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639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886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826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460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6B6C-B450-47B7-BF91-4C4B87E701A0}" type="datetimeFigureOut">
              <a:rPr lang="de-CH" smtClean="0"/>
              <a:t>03.01.2016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591C-DCF3-4E57-9A1C-36F41DB2AD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341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1"/>
            <a:ext cx="856895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de-CH" sz="2400" b="1" dirty="0" smtClean="0">
                <a:solidFill>
                  <a:srgbClr val="C00000"/>
                </a:solidFill>
              </a:rPr>
              <a:t>Mann und Frau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Das Mandat und die Merkmale des Mannes</a:t>
            </a: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Ist in der Gegenwart Gottes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arbeitet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kultiviert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beschützt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kennt das Wort (Gebot) Gottes</a:t>
            </a:r>
          </a:p>
          <a:p>
            <a:pPr>
              <a:lnSpc>
                <a:spcPct val="150000"/>
              </a:lnSpc>
            </a:pPr>
            <a:r>
              <a:rPr lang="de-CH" sz="2400" b="1" dirty="0" smtClean="0"/>
              <a:t>Mandat</a:t>
            </a:r>
            <a:r>
              <a:rPr lang="de-CH" sz="2400" dirty="0" smtClean="0"/>
              <a:t> des Vaters, des Hauptes, des Versorgers, des Fundaments</a:t>
            </a:r>
          </a:p>
          <a:p>
            <a:pPr>
              <a:lnSpc>
                <a:spcPct val="150000"/>
              </a:lnSpc>
            </a:pPr>
            <a:r>
              <a:rPr lang="de-CH" sz="2400" b="1" dirty="0" smtClean="0"/>
              <a:t>Haltung</a:t>
            </a:r>
            <a:r>
              <a:rPr lang="de-CH" sz="2400" dirty="0" smtClean="0"/>
              <a:t> der Liebe, der Fürsorge, des Gebens</a:t>
            </a:r>
          </a:p>
          <a:p>
            <a:pPr>
              <a:lnSpc>
                <a:spcPct val="150000"/>
              </a:lnSpc>
            </a:pPr>
            <a:r>
              <a:rPr lang="de-CH" sz="2400" b="1" dirty="0" smtClean="0"/>
              <a:t>Macht, Einfluss</a:t>
            </a:r>
            <a:r>
              <a:rPr lang="de-CH" sz="2400" dirty="0" smtClean="0"/>
              <a:t> durch Position </a:t>
            </a:r>
            <a:endParaRPr lang="de-CH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7664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0"/>
            <a:ext cx="822236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CH" sz="2400" b="1" dirty="0" smtClean="0">
                <a:solidFill>
                  <a:srgbClr val="C00000"/>
                </a:solidFill>
              </a:rPr>
              <a:t>2. Partnerwahl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Beziehungsaufbau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/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96752"/>
            <a:ext cx="5762625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8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1"/>
            <a:ext cx="85898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de-CH" sz="2400" b="1" dirty="0" smtClean="0">
                <a:solidFill>
                  <a:srgbClr val="C00000"/>
                </a:solidFill>
              </a:rPr>
              <a:t>Mann und Frau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Das Mandat und die Merkmale der Frau</a:t>
            </a: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Ist in der Gegenwart Gottes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Ist in der Gegenwart des Mannes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unterstützt, hilft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empfängt und multipliziert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CH" sz="2400" dirty="0" smtClean="0"/>
              <a:t>repräsentiert</a:t>
            </a:r>
          </a:p>
          <a:p>
            <a:pPr>
              <a:lnSpc>
                <a:spcPct val="150000"/>
              </a:lnSpc>
            </a:pPr>
            <a:r>
              <a:rPr lang="de-CH" sz="2400" b="1" dirty="0" smtClean="0"/>
              <a:t>Mandat</a:t>
            </a:r>
            <a:r>
              <a:rPr lang="de-CH" sz="2400" dirty="0" smtClean="0"/>
              <a:t> der Verwaltung</a:t>
            </a:r>
            <a:r>
              <a:rPr lang="de-CH" sz="2400" dirty="0"/>
              <a:t>, der </a:t>
            </a:r>
            <a:r>
              <a:rPr lang="de-CH" sz="2400" dirty="0" smtClean="0"/>
              <a:t>Veredelung, der Repräsentation </a:t>
            </a:r>
          </a:p>
          <a:p>
            <a:pPr>
              <a:lnSpc>
                <a:spcPct val="150000"/>
              </a:lnSpc>
            </a:pPr>
            <a:r>
              <a:rPr lang="de-CH" sz="2400" b="1" dirty="0" smtClean="0"/>
              <a:t>Haltung</a:t>
            </a:r>
            <a:r>
              <a:rPr lang="de-CH" sz="2400" dirty="0" smtClean="0"/>
              <a:t> des Respektes, der Unterstützung, des Empfangens</a:t>
            </a:r>
          </a:p>
          <a:p>
            <a:pPr>
              <a:lnSpc>
                <a:spcPct val="150000"/>
              </a:lnSpc>
            </a:pPr>
            <a:r>
              <a:rPr lang="de-CH" sz="2400" b="1" dirty="0" smtClean="0">
                <a:sym typeface="Wingdings" panose="05000000000000000000" pitchFamily="2" charset="2"/>
              </a:rPr>
              <a:t>Macht , Einfluss</a:t>
            </a:r>
            <a:r>
              <a:rPr lang="de-CH" sz="2400" dirty="0" smtClean="0">
                <a:sym typeface="Wingdings" panose="05000000000000000000" pitchFamily="2" charset="2"/>
              </a:rPr>
              <a:t> durch Beeinflussung</a:t>
            </a:r>
            <a:endParaRPr lang="de-CH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9787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0"/>
            <a:ext cx="858984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CH" sz="2400" b="1" dirty="0" smtClean="0">
                <a:solidFill>
                  <a:srgbClr val="C00000"/>
                </a:solidFill>
              </a:rPr>
              <a:t>2. Partnerwahl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Partnerwahl ist eine Wahl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400" dirty="0"/>
              <a:t>Nichts </a:t>
            </a:r>
            <a:r>
              <a:rPr lang="de-CH" sz="2400" dirty="0" smtClean="0"/>
              <a:t>magisches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400" dirty="0" smtClean="0"/>
              <a:t>Nicht die Wahl Gottes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400" dirty="0" smtClean="0"/>
              <a:t>Nicht die Eindrücke von Propheten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400" dirty="0" smtClean="0"/>
              <a:t>Gott führt aber du wählst</a:t>
            </a:r>
            <a:endParaRPr lang="de-CH" sz="2400" dirty="0"/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0"/>
            <a:ext cx="858984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CH" sz="2400" b="1" dirty="0" smtClean="0">
                <a:solidFill>
                  <a:srgbClr val="C00000"/>
                </a:solidFill>
              </a:rPr>
              <a:t>2. Partnerwahl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Partnerwahl ist eine Wahl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400" dirty="0"/>
              <a:t>Nichts </a:t>
            </a:r>
            <a:r>
              <a:rPr lang="de-CH" sz="2400" dirty="0" smtClean="0"/>
              <a:t>magisches</a:t>
            </a: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063" y="2348881"/>
            <a:ext cx="5988473" cy="430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0"/>
            <a:ext cx="8229807" cy="1032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CH" sz="2400" b="1" dirty="0" smtClean="0">
                <a:solidFill>
                  <a:srgbClr val="C00000"/>
                </a:solidFill>
              </a:rPr>
              <a:t>2. Partnerwahl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Kriterien der Partnerwahl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Mann / Frau nach dem Herzen Gottes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/>
              <a:t>Kannst du dir deinen Partner als Vater/Mutter deiner Kinder vorstellen</a:t>
            </a:r>
            <a:r>
              <a:rPr lang="de-CH" sz="2400" dirty="0" smtClean="0"/>
              <a:t>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/>
              <a:t>Könntest du dir vorstellen, ein Mitglied der Familie deines Partners zu sein</a:t>
            </a:r>
            <a:r>
              <a:rPr lang="de-CH" sz="2400" dirty="0" smtClean="0"/>
              <a:t>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/>
              <a:t>Kannst du dir vorstellen, Mitglied der Gemeinde </a:t>
            </a:r>
            <a:r>
              <a:rPr lang="de-CH" sz="2400" dirty="0" smtClean="0"/>
              <a:t>deines Partners zu sein?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/>
              <a:t>Hast du ein Ja zu den Freunden deines Partners?</a:t>
            </a:r>
            <a:endParaRPr lang="de-CH" sz="24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Bestätigen </a:t>
            </a:r>
            <a:r>
              <a:rPr lang="de-CH" sz="2400" dirty="0"/>
              <a:t>Eltern, </a:t>
            </a:r>
            <a:r>
              <a:rPr lang="de-CH" sz="2400" dirty="0" smtClean="0"/>
              <a:t>geistliche Eltern, und </a:t>
            </a:r>
            <a:r>
              <a:rPr lang="de-CH" sz="2400" dirty="0"/>
              <a:t>Freunde eure Beziehung</a:t>
            </a:r>
            <a:r>
              <a:rPr lang="de-CH" sz="2400" dirty="0" smtClean="0"/>
              <a:t>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CH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/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9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0"/>
            <a:ext cx="8229807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CH" sz="2400" b="1" dirty="0" smtClean="0">
                <a:solidFill>
                  <a:srgbClr val="C00000"/>
                </a:solidFill>
              </a:rPr>
              <a:t>2. Partnerwahl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Beziehungsaufbau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Kennenlernen	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Freundschaft	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Verlobung		</a:t>
            </a:r>
            <a:endParaRPr lang="de-CH" sz="2400" dirty="0">
              <a:sym typeface="Wingdings" panose="05000000000000000000" pitchFamily="2" charset="2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Ehe			</a:t>
            </a:r>
            <a:endParaRPr lang="de-CH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/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0"/>
            <a:ext cx="822980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CH" sz="2400" b="1" dirty="0" smtClean="0">
                <a:solidFill>
                  <a:srgbClr val="C00000"/>
                </a:solidFill>
              </a:rPr>
              <a:t>2. Partnerwahl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Beziehungsaufbau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000" dirty="0" smtClean="0"/>
              <a:t>Kennenlernen			</a:t>
            </a:r>
            <a:r>
              <a:rPr lang="de-CH" sz="2000" dirty="0" smtClean="0">
                <a:sym typeface="Wingdings" panose="05000000000000000000" pitchFamily="2" charset="2"/>
              </a:rPr>
              <a:t> flirten, verliebt sein</a:t>
            </a:r>
            <a:endParaRPr lang="de-CH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4000" dirty="0" smtClean="0"/>
              <a:t>Freundschaft	</a:t>
            </a:r>
            <a:r>
              <a:rPr lang="de-CH" sz="4000" dirty="0" smtClean="0">
                <a:sym typeface="Wingdings" panose="05000000000000000000" pitchFamily="2" charset="2"/>
              </a:rPr>
              <a:t> wie ein Pärchen</a:t>
            </a:r>
            <a:endParaRPr lang="de-CH" sz="4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1400" dirty="0" smtClean="0"/>
              <a:t>Verlobung		</a:t>
            </a:r>
            <a:r>
              <a:rPr lang="de-CH" sz="1400" dirty="0" smtClean="0">
                <a:sym typeface="Wingdings" panose="05000000000000000000" pitchFamily="2" charset="2"/>
              </a:rPr>
              <a:t> was ist das? Wozu?</a:t>
            </a:r>
            <a:endParaRPr lang="de-CH" sz="14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Ehe			</a:t>
            </a:r>
            <a:r>
              <a:rPr lang="de-CH" sz="2400" dirty="0" smtClean="0">
                <a:sym typeface="Wingdings" panose="05000000000000000000" pitchFamily="2" charset="2"/>
              </a:rPr>
              <a:t> wegen der Kinder</a:t>
            </a:r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4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0"/>
            <a:ext cx="822980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CH" sz="2400" b="1" dirty="0" smtClean="0">
                <a:solidFill>
                  <a:srgbClr val="C00000"/>
                </a:solidFill>
              </a:rPr>
              <a:t>2. Partnerwahl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Beziehungsaufbau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000" dirty="0" smtClean="0"/>
              <a:t>Kennenlernen			</a:t>
            </a:r>
            <a:r>
              <a:rPr lang="de-CH" sz="2000" dirty="0" smtClean="0">
                <a:sym typeface="Wingdings" panose="05000000000000000000" pitchFamily="2" charset="2"/>
              </a:rPr>
              <a:t> flirten, verliebt sein</a:t>
            </a:r>
            <a:endParaRPr lang="de-CH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4000" dirty="0" smtClean="0"/>
              <a:t>Freundschaft	</a:t>
            </a:r>
            <a:r>
              <a:rPr lang="de-CH" sz="4000" dirty="0" smtClean="0">
                <a:sym typeface="Wingdings" panose="05000000000000000000" pitchFamily="2" charset="2"/>
              </a:rPr>
              <a:t> wie ein Pärchen</a:t>
            </a:r>
            <a:endParaRPr lang="de-CH" sz="4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1400" dirty="0" smtClean="0"/>
              <a:t>Verlobung		</a:t>
            </a:r>
            <a:r>
              <a:rPr lang="de-CH" sz="1400" dirty="0" smtClean="0">
                <a:sym typeface="Wingdings" panose="05000000000000000000" pitchFamily="2" charset="2"/>
              </a:rPr>
              <a:t> was ist das? Wozu?</a:t>
            </a:r>
            <a:endParaRPr lang="de-CH" sz="14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Ehe			</a:t>
            </a:r>
            <a:r>
              <a:rPr lang="de-CH" sz="2400" dirty="0" smtClean="0">
                <a:sym typeface="Wingdings" panose="05000000000000000000" pitchFamily="2" charset="2"/>
              </a:rPr>
              <a:t> wegen der Kinder</a:t>
            </a:r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219" y="2847860"/>
            <a:ext cx="4248472" cy="375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9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6983" y="1546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/>
              <a:t>Familienwerte</a:t>
            </a:r>
            <a:endParaRPr lang="de-CH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677820"/>
            <a:ext cx="8222367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CH" sz="2400" b="1" dirty="0" smtClean="0">
                <a:solidFill>
                  <a:srgbClr val="C00000"/>
                </a:solidFill>
              </a:rPr>
              <a:t>2. Partnerwahl</a:t>
            </a:r>
          </a:p>
          <a:p>
            <a:endParaRPr lang="de-CH" b="1" u="sng" dirty="0" smtClean="0">
              <a:solidFill>
                <a:srgbClr val="0070C0"/>
              </a:solidFill>
            </a:endParaRPr>
          </a:p>
          <a:p>
            <a:r>
              <a:rPr lang="de-CH" sz="2400" b="1" u="sng" dirty="0" smtClean="0">
                <a:solidFill>
                  <a:srgbClr val="0070C0"/>
                </a:solidFill>
              </a:rPr>
              <a:t>Beziehungsaufbau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Kennenlernen	</a:t>
            </a:r>
            <a:r>
              <a:rPr lang="de-CH" sz="2400" dirty="0" smtClean="0">
                <a:sym typeface="Wingdings" panose="05000000000000000000" pitchFamily="2" charset="2"/>
              </a:rPr>
              <a:t> wie Bruder und Schwester</a:t>
            </a:r>
            <a:br>
              <a:rPr lang="de-CH" sz="2400" dirty="0" smtClean="0">
                <a:sym typeface="Wingdings" panose="05000000000000000000" pitchFamily="2" charset="2"/>
              </a:rPr>
            </a:br>
            <a:r>
              <a:rPr lang="de-CH" sz="2400" dirty="0" smtClean="0">
                <a:sym typeface="Wingdings" panose="05000000000000000000" pitchFamily="2" charset="2"/>
              </a:rPr>
              <a:t>				wichtigste Zeit des Prüfens</a:t>
            </a:r>
            <a:endParaRPr lang="de-CH" sz="24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Freundschaft	</a:t>
            </a:r>
            <a:r>
              <a:rPr lang="de-CH" sz="2400" dirty="0" smtClean="0">
                <a:sym typeface="Wingdings" panose="05000000000000000000" pitchFamily="2" charset="2"/>
              </a:rPr>
              <a:t> wie ‘Freunde’</a:t>
            </a:r>
            <a:br>
              <a:rPr lang="de-CH" sz="2400" dirty="0" smtClean="0">
                <a:sym typeface="Wingdings" panose="05000000000000000000" pitchFamily="2" charset="2"/>
              </a:rPr>
            </a:br>
            <a:r>
              <a:rPr lang="de-CH" sz="2400" dirty="0" smtClean="0">
                <a:sym typeface="Wingdings" panose="05000000000000000000" pitchFamily="2" charset="2"/>
              </a:rPr>
              <a:t>				es geht nicht um Freund / Freundin</a:t>
            </a:r>
            <a:br>
              <a:rPr lang="de-CH" sz="2400" dirty="0" smtClean="0">
                <a:sym typeface="Wingdings" panose="05000000000000000000" pitchFamily="2" charset="2"/>
              </a:rPr>
            </a:br>
            <a:r>
              <a:rPr lang="de-CH" sz="2400" dirty="0" smtClean="0">
                <a:sym typeface="Wingdings" panose="05000000000000000000" pitchFamily="2" charset="2"/>
              </a:rPr>
              <a:t>				sondern um das Ziel der Ehe</a:t>
            </a:r>
            <a:endParaRPr lang="de-CH" sz="24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Verlobung		</a:t>
            </a:r>
            <a:r>
              <a:rPr lang="de-CH" sz="2400" dirty="0" smtClean="0">
                <a:sym typeface="Wingdings" panose="05000000000000000000" pitchFamily="2" charset="2"/>
              </a:rPr>
              <a:t> wie ein </a:t>
            </a:r>
            <a:r>
              <a:rPr lang="de-CH" sz="2400" dirty="0" err="1" smtClean="0">
                <a:sym typeface="Wingdings" panose="05000000000000000000" pitchFamily="2" charset="2"/>
              </a:rPr>
              <a:t>versprochens</a:t>
            </a:r>
            <a:r>
              <a:rPr lang="de-CH" sz="2400" dirty="0" smtClean="0">
                <a:sym typeface="Wingdings" panose="05000000000000000000" pitchFamily="2" charset="2"/>
              </a:rPr>
              <a:t> Paar </a:t>
            </a:r>
            <a:br>
              <a:rPr lang="de-CH" sz="2400" dirty="0" smtClean="0">
                <a:sym typeface="Wingdings" panose="05000000000000000000" pitchFamily="2" charset="2"/>
              </a:rPr>
            </a:br>
            <a:r>
              <a:rPr lang="de-CH" sz="2400" dirty="0" smtClean="0">
                <a:sym typeface="Wingdings" panose="05000000000000000000" pitchFamily="2" charset="2"/>
              </a:rPr>
              <a:t>			      	Braut -  Bräutigam</a:t>
            </a:r>
            <a:endParaRPr lang="de-CH" sz="24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400" dirty="0" smtClean="0"/>
              <a:t>Ehe			</a:t>
            </a:r>
            <a:r>
              <a:rPr lang="de-CH" sz="2400" dirty="0" smtClean="0">
                <a:sym typeface="Wingdings" panose="05000000000000000000" pitchFamily="2" charset="2"/>
              </a:rPr>
              <a:t> wie ein Paar</a:t>
            </a:r>
            <a:br>
              <a:rPr lang="de-CH" sz="2400" dirty="0" smtClean="0">
                <a:sym typeface="Wingdings" panose="05000000000000000000" pitchFamily="2" charset="2"/>
              </a:rPr>
            </a:br>
            <a:r>
              <a:rPr lang="de-CH" sz="2400" dirty="0" smtClean="0">
                <a:sym typeface="Wingdings" panose="05000000000000000000" pitchFamily="2" charset="2"/>
              </a:rPr>
              <a:t>				Mann – Frau / Vater - Mutter</a:t>
            </a:r>
            <a:endParaRPr lang="de-CH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CH" sz="2400" dirty="0"/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  <a:p>
            <a:endParaRPr lang="de-CH" sz="2400" b="1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7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Bildschirmpräsentation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Partnerwahl</dc:title>
  <dc:creator>aschwab</dc:creator>
  <cp:lastModifiedBy>aschwab</cp:lastModifiedBy>
  <cp:revision>100</cp:revision>
  <dcterms:created xsi:type="dcterms:W3CDTF">2015-01-03T20:06:13Z</dcterms:created>
  <dcterms:modified xsi:type="dcterms:W3CDTF">2016-01-03T08:26:36Z</dcterms:modified>
</cp:coreProperties>
</file>