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B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73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A31-4854-444F-9A0F-54300C0C6927}" type="datetimeFigureOut">
              <a:rPr lang="de-CH" smtClean="0"/>
              <a:t>18.01.2014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111-1E9D-42E6-B899-957AB7D39D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410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A31-4854-444F-9A0F-54300C0C6927}" type="datetimeFigureOut">
              <a:rPr lang="de-CH" smtClean="0"/>
              <a:t>18.01.2014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111-1E9D-42E6-B899-957AB7D39D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522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A31-4854-444F-9A0F-54300C0C6927}" type="datetimeFigureOut">
              <a:rPr lang="de-CH" smtClean="0"/>
              <a:t>18.01.2014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111-1E9D-42E6-B899-957AB7D39D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447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A31-4854-444F-9A0F-54300C0C6927}" type="datetimeFigureOut">
              <a:rPr lang="de-CH" smtClean="0"/>
              <a:t>18.01.2014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111-1E9D-42E6-B899-957AB7D39D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510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A31-4854-444F-9A0F-54300C0C6927}" type="datetimeFigureOut">
              <a:rPr lang="de-CH" smtClean="0"/>
              <a:t>18.01.2014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111-1E9D-42E6-B899-957AB7D39D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832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A31-4854-444F-9A0F-54300C0C6927}" type="datetimeFigureOut">
              <a:rPr lang="de-CH" smtClean="0"/>
              <a:t>18.01.2014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111-1E9D-42E6-B899-957AB7D39D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335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A31-4854-444F-9A0F-54300C0C6927}" type="datetimeFigureOut">
              <a:rPr lang="de-CH" smtClean="0"/>
              <a:t>18.01.2014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111-1E9D-42E6-B899-957AB7D39D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653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A31-4854-444F-9A0F-54300C0C6927}" type="datetimeFigureOut">
              <a:rPr lang="de-CH" smtClean="0"/>
              <a:t>18.01.2014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111-1E9D-42E6-B899-957AB7D39D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9047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A31-4854-444F-9A0F-54300C0C6927}" type="datetimeFigureOut">
              <a:rPr lang="de-CH" smtClean="0"/>
              <a:t>18.01.2014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111-1E9D-42E6-B899-957AB7D39D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80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A31-4854-444F-9A0F-54300C0C6927}" type="datetimeFigureOut">
              <a:rPr lang="de-CH" smtClean="0"/>
              <a:t>18.01.2014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111-1E9D-42E6-B899-957AB7D39D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404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2A31-4854-444F-9A0F-54300C0C6927}" type="datetimeFigureOut">
              <a:rPr lang="de-CH" smtClean="0"/>
              <a:t>18.01.2014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4111-1E9D-42E6-B899-957AB7D39D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913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B2A31-4854-444F-9A0F-54300C0C6927}" type="datetimeFigureOut">
              <a:rPr lang="de-CH" smtClean="0"/>
              <a:t>18.01.2014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E4111-1E9D-42E6-B899-957AB7D39DE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00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51720" y="476672"/>
            <a:ext cx="4536504" cy="41044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3383868" y="8367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 smtClean="0">
                <a:latin typeface="Candara" panose="020E0502030303020204" pitchFamily="34" charset="0"/>
              </a:rPr>
              <a:t>Vater</a:t>
            </a:r>
            <a:endParaRPr lang="de-CH" sz="54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82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51720" y="476672"/>
            <a:ext cx="4536504" cy="41044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Ellipse 4"/>
          <p:cNvSpPr/>
          <p:nvPr/>
        </p:nvSpPr>
        <p:spPr>
          <a:xfrm>
            <a:off x="3203848" y="2276872"/>
            <a:ext cx="2232248" cy="2298374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3383868" y="8367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 smtClean="0">
                <a:latin typeface="Candara" panose="020E0502030303020204" pitchFamily="34" charset="0"/>
              </a:rPr>
              <a:t>Vater</a:t>
            </a:r>
            <a:endParaRPr lang="de-CH" sz="5400" b="1" dirty="0">
              <a:latin typeface="Candara" panose="020E0502030303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4619" y="2420888"/>
            <a:ext cx="167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b="1" dirty="0" smtClean="0">
                <a:latin typeface="Candara" panose="020E0502030303020204" pitchFamily="34" charset="0"/>
              </a:rPr>
              <a:t>Sohn</a:t>
            </a:r>
            <a:endParaRPr lang="de-CH" sz="4800" b="1" dirty="0">
              <a:latin typeface="Candara" panose="020E0502030303020204" pitchFamily="34" charset="0"/>
            </a:endParaRPr>
          </a:p>
        </p:txBody>
      </p:sp>
      <p:sp>
        <p:nvSpPr>
          <p:cNvPr id="8" name="Nach rechts gekrümmter Pfeil 7"/>
          <p:cNvSpPr/>
          <p:nvPr/>
        </p:nvSpPr>
        <p:spPr>
          <a:xfrm rot="805573" flipH="1">
            <a:off x="5016519" y="2383206"/>
            <a:ext cx="1089653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pattFill prst="pct80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49254" y="1796253"/>
            <a:ext cx="387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latin typeface="Candara" panose="020E0502030303020204" pitchFamily="34" charset="0"/>
              </a:rPr>
              <a:t>Heilige		Geist</a:t>
            </a:r>
            <a:endParaRPr lang="de-CH" sz="2800" b="1" dirty="0">
              <a:latin typeface="Candara" panose="020E0502030303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768755" y="5085184"/>
            <a:ext cx="1171397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4752020" y="5430415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Mensch</a:t>
            </a:r>
            <a:endParaRPr lang="de-CH" sz="2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4768755" y="3933058"/>
            <a:ext cx="3403645" cy="977556"/>
          </a:xfrm>
          <a:prstGeom prst="line">
            <a:avLst/>
          </a:prstGeom>
          <a:ln w="1270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 rot="20676222">
            <a:off x="4993542" y="3702682"/>
            <a:ext cx="532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Candara" panose="020E0502030303020204" pitchFamily="34" charset="0"/>
              </a:rPr>
              <a:t>Sünde 		 Vorhang im Tempel</a:t>
            </a:r>
            <a:endParaRPr lang="de-CH" b="1" dirty="0">
              <a:latin typeface="Candara" panose="020E0502030303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1348193"/>
            <a:ext cx="2088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u="sng" dirty="0" smtClean="0"/>
              <a:t>Philipper, 2,7:</a:t>
            </a:r>
          </a:p>
          <a:p>
            <a:r>
              <a:rPr lang="de-CH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Er, der in göttlicher Gestalt war,  hielt es nicht für einen Raub, Gott gleich zu sein, sondern entäusserte sich selbst</a:t>
            </a:r>
            <a:endParaRPr lang="de-CH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749790" y="3656517"/>
            <a:ext cx="1290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ndara" panose="020E0502030303020204" pitchFamily="34" charset="0"/>
              </a:rPr>
              <a:t>Tempel</a:t>
            </a:r>
            <a:endParaRPr lang="de-CH" sz="2400" b="1" dirty="0">
              <a:solidFill>
                <a:schemeClr val="accent3">
                  <a:lumMod val="20000"/>
                  <a:lumOff val="8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2911186" y="5085184"/>
            <a:ext cx="1266866" cy="1149186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Textfeld 17"/>
          <p:cNvSpPr txBox="1"/>
          <p:nvPr/>
        </p:nvSpPr>
        <p:spPr>
          <a:xfrm>
            <a:off x="3059832" y="5405531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Jesus</a:t>
            </a:r>
            <a:endParaRPr lang="de-CH" sz="2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cxnSp>
        <p:nvCxnSpPr>
          <p:cNvPr id="20" name="Gerade Verbindung 19"/>
          <p:cNvCxnSpPr>
            <a:stCxn id="5" idx="5"/>
          </p:cNvCxnSpPr>
          <p:nvPr/>
        </p:nvCxnSpPr>
        <p:spPr>
          <a:xfrm flipH="1">
            <a:off x="4178052" y="4238657"/>
            <a:ext cx="931139" cy="1422591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H="1">
            <a:off x="2911186" y="3459865"/>
            <a:ext cx="292662" cy="197055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 rot="17291984">
            <a:off x="3584994" y="5463123"/>
            <a:ext cx="212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Candara" panose="020E0502030303020204" pitchFamily="34" charset="0"/>
              </a:rPr>
              <a:t>getrennt von Gott</a:t>
            </a:r>
            <a:endParaRPr lang="de-CH" b="1" dirty="0">
              <a:latin typeface="Candara" panose="020E0502030303020204" pitchFamily="34" charset="0"/>
            </a:endParaRPr>
          </a:p>
        </p:txBody>
      </p:sp>
      <p:sp>
        <p:nvSpPr>
          <p:cNvPr id="27" name="Nach rechts gekrümmter Pfeil 26"/>
          <p:cNvSpPr/>
          <p:nvPr/>
        </p:nvSpPr>
        <p:spPr>
          <a:xfrm rot="20393666">
            <a:off x="2019183" y="2507434"/>
            <a:ext cx="1152128" cy="3221495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cxnSp>
        <p:nvCxnSpPr>
          <p:cNvPr id="28" name="Gerade Verbindung 27"/>
          <p:cNvCxnSpPr/>
          <p:nvPr/>
        </p:nvCxnSpPr>
        <p:spPr>
          <a:xfrm flipH="1">
            <a:off x="4178052" y="4949952"/>
            <a:ext cx="590703" cy="1647400"/>
          </a:xfrm>
          <a:prstGeom prst="line">
            <a:avLst/>
          </a:prstGeom>
          <a:ln w="1270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4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51720" y="476672"/>
            <a:ext cx="4536504" cy="41044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Ellipse 4"/>
          <p:cNvSpPr/>
          <p:nvPr/>
        </p:nvSpPr>
        <p:spPr>
          <a:xfrm>
            <a:off x="3203848" y="2276872"/>
            <a:ext cx="2232248" cy="2298374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3383868" y="8367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 smtClean="0">
                <a:latin typeface="Candara" panose="020E0502030303020204" pitchFamily="34" charset="0"/>
              </a:rPr>
              <a:t>Vater</a:t>
            </a:r>
            <a:endParaRPr lang="de-CH" sz="5400" b="1" dirty="0">
              <a:latin typeface="Candara" panose="020E0502030303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4619" y="2420888"/>
            <a:ext cx="167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b="1" dirty="0" smtClean="0">
                <a:latin typeface="Candara" panose="020E0502030303020204" pitchFamily="34" charset="0"/>
              </a:rPr>
              <a:t>Sohn</a:t>
            </a:r>
            <a:endParaRPr lang="de-CH" sz="4800" b="1" dirty="0">
              <a:latin typeface="Candara" panose="020E0502030303020204" pitchFamily="34" charset="0"/>
            </a:endParaRPr>
          </a:p>
        </p:txBody>
      </p:sp>
      <p:sp>
        <p:nvSpPr>
          <p:cNvPr id="8" name="Nach rechts gekrümmter Pfeil 7"/>
          <p:cNvSpPr/>
          <p:nvPr/>
        </p:nvSpPr>
        <p:spPr>
          <a:xfrm rot="805573" flipH="1">
            <a:off x="5016519" y="2383206"/>
            <a:ext cx="1089653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pattFill prst="pct80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49254" y="1796253"/>
            <a:ext cx="387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latin typeface="Candara" panose="020E0502030303020204" pitchFamily="34" charset="0"/>
              </a:rPr>
              <a:t>Heilige		Geist</a:t>
            </a:r>
            <a:endParaRPr lang="de-CH" sz="2800" b="1" dirty="0">
              <a:latin typeface="Candara" panose="020E0502030303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768755" y="5085184"/>
            <a:ext cx="1171397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4752020" y="5430415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Mensch</a:t>
            </a:r>
            <a:endParaRPr lang="de-CH" sz="2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4752020" y="3933058"/>
            <a:ext cx="3420380" cy="1016894"/>
          </a:xfrm>
          <a:prstGeom prst="line">
            <a:avLst/>
          </a:prstGeom>
          <a:ln w="1270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 rot="17291984">
            <a:off x="3584994" y="5463123"/>
            <a:ext cx="212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Candara" panose="020E0502030303020204" pitchFamily="34" charset="0"/>
              </a:rPr>
              <a:t>getrennt von Gott</a:t>
            </a:r>
            <a:endParaRPr lang="de-CH" b="1" dirty="0">
              <a:latin typeface="Candara" panose="020E0502030303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 rot="20676222">
            <a:off x="4982846" y="3697109"/>
            <a:ext cx="532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Candara" panose="020E0502030303020204" pitchFamily="34" charset="0"/>
              </a:rPr>
              <a:t>Sünde 		 Vorhang im Tempel</a:t>
            </a:r>
            <a:endParaRPr lang="de-CH" b="1" dirty="0">
              <a:latin typeface="Candara" panose="020E0502030303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1347733"/>
            <a:ext cx="2304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u="sng" dirty="0" smtClean="0"/>
              <a:t>Philipper, 2,7:</a:t>
            </a:r>
          </a:p>
          <a:p>
            <a:r>
              <a:rPr lang="de-CH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und nahm Knechtsgestalt an, ward den Menschen gleich und der Erscheinung nach als Mensch erkannt.</a:t>
            </a:r>
          </a:p>
          <a:p>
            <a:endParaRPr lang="de-CH" u="sng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3749790" y="3656517"/>
            <a:ext cx="1290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ndara" panose="020E0502030303020204" pitchFamily="34" charset="0"/>
              </a:rPr>
              <a:t>Tempel</a:t>
            </a:r>
            <a:endParaRPr lang="de-CH" sz="2400" b="1" dirty="0">
              <a:solidFill>
                <a:schemeClr val="accent3">
                  <a:lumMod val="20000"/>
                  <a:lumOff val="8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2911186" y="5085184"/>
            <a:ext cx="1266866" cy="1149186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Textfeld 17"/>
          <p:cNvSpPr txBox="1"/>
          <p:nvPr/>
        </p:nvSpPr>
        <p:spPr>
          <a:xfrm>
            <a:off x="3059832" y="5405531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Jesus</a:t>
            </a:r>
            <a:endParaRPr lang="de-CH" sz="2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cxnSp>
        <p:nvCxnSpPr>
          <p:cNvPr id="20" name="Gerade Verbindung 19"/>
          <p:cNvCxnSpPr>
            <a:stCxn id="5" idx="5"/>
          </p:cNvCxnSpPr>
          <p:nvPr/>
        </p:nvCxnSpPr>
        <p:spPr>
          <a:xfrm flipH="1">
            <a:off x="4178052" y="4238657"/>
            <a:ext cx="931139" cy="1422591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H="1">
            <a:off x="2911186" y="3459865"/>
            <a:ext cx="292662" cy="197055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ch rechts gekrümmter Pfeil 1"/>
          <p:cNvSpPr/>
          <p:nvPr/>
        </p:nvSpPr>
        <p:spPr>
          <a:xfrm rot="20393666">
            <a:off x="2019183" y="2507434"/>
            <a:ext cx="1152128" cy="3221495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cxnSp>
        <p:nvCxnSpPr>
          <p:cNvPr id="22" name="Gerade Verbindung 21"/>
          <p:cNvCxnSpPr/>
          <p:nvPr/>
        </p:nvCxnSpPr>
        <p:spPr>
          <a:xfrm flipH="1">
            <a:off x="4178052" y="4949952"/>
            <a:ext cx="590703" cy="1647400"/>
          </a:xfrm>
          <a:prstGeom prst="line">
            <a:avLst/>
          </a:prstGeom>
          <a:ln w="1270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5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51720" y="476672"/>
            <a:ext cx="4536504" cy="41044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Ellipse 4"/>
          <p:cNvSpPr/>
          <p:nvPr/>
        </p:nvSpPr>
        <p:spPr>
          <a:xfrm>
            <a:off x="3203848" y="2276872"/>
            <a:ext cx="2232248" cy="2298374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3383868" y="8367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 smtClean="0">
                <a:latin typeface="Candara" panose="020E0502030303020204" pitchFamily="34" charset="0"/>
              </a:rPr>
              <a:t>Vater</a:t>
            </a:r>
            <a:endParaRPr lang="de-CH" sz="5400" b="1" dirty="0">
              <a:latin typeface="Candara" panose="020E0502030303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4619" y="2420888"/>
            <a:ext cx="167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b="1" dirty="0" smtClean="0">
                <a:latin typeface="Candara" panose="020E0502030303020204" pitchFamily="34" charset="0"/>
              </a:rPr>
              <a:t>Sohn</a:t>
            </a:r>
            <a:endParaRPr lang="de-CH" sz="4800" b="1" dirty="0">
              <a:latin typeface="Candara" panose="020E0502030303020204" pitchFamily="34" charset="0"/>
            </a:endParaRPr>
          </a:p>
        </p:txBody>
      </p:sp>
      <p:sp>
        <p:nvSpPr>
          <p:cNvPr id="8" name="Nach rechts gekrümmter Pfeil 7"/>
          <p:cNvSpPr/>
          <p:nvPr/>
        </p:nvSpPr>
        <p:spPr>
          <a:xfrm rot="805573" flipH="1">
            <a:off x="5016519" y="2383206"/>
            <a:ext cx="1089653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pattFill prst="pct80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49254" y="1796253"/>
            <a:ext cx="387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latin typeface="Candara" panose="020E0502030303020204" pitchFamily="34" charset="0"/>
              </a:rPr>
              <a:t>Heilige		Geist</a:t>
            </a:r>
            <a:endParaRPr lang="de-CH" sz="2800" b="1" dirty="0">
              <a:latin typeface="Candara" panose="020E0502030303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768755" y="5085184"/>
            <a:ext cx="1171397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4752020" y="5430415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Mensch</a:t>
            </a:r>
            <a:endParaRPr lang="de-CH" sz="2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4768755" y="3933058"/>
            <a:ext cx="3403645" cy="1016894"/>
          </a:xfrm>
          <a:prstGeom prst="line">
            <a:avLst/>
          </a:prstGeom>
          <a:ln w="1270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 rot="20676222">
            <a:off x="4982846" y="3697109"/>
            <a:ext cx="532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Candara" panose="020E0502030303020204" pitchFamily="34" charset="0"/>
              </a:rPr>
              <a:t>Sünde 		 Vorhang im Tempel</a:t>
            </a:r>
            <a:endParaRPr lang="de-CH" b="1" dirty="0">
              <a:latin typeface="Candara" panose="020E0502030303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1347733"/>
            <a:ext cx="23042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u="sng" dirty="0" smtClean="0"/>
              <a:t>Philipper, 2,8:</a:t>
            </a:r>
          </a:p>
          <a:p>
            <a:r>
              <a:rPr lang="de-CH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Er erniedrigte sich selbst und ward gehorsam bis zum Tode, ja zum Tode am Kreuz</a:t>
            </a:r>
          </a:p>
          <a:p>
            <a:endParaRPr lang="de-CH" u="sng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3749790" y="3656517"/>
            <a:ext cx="1290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ndara" panose="020E0502030303020204" pitchFamily="34" charset="0"/>
              </a:rPr>
              <a:t>Tempel</a:t>
            </a:r>
            <a:endParaRPr lang="de-CH" sz="2400" b="1" dirty="0">
              <a:solidFill>
                <a:schemeClr val="accent3">
                  <a:lumMod val="20000"/>
                  <a:lumOff val="8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2911186" y="5085184"/>
            <a:ext cx="1266866" cy="1149186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Textfeld 17"/>
          <p:cNvSpPr txBox="1"/>
          <p:nvPr/>
        </p:nvSpPr>
        <p:spPr>
          <a:xfrm>
            <a:off x="3059832" y="5405531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Jesus</a:t>
            </a:r>
            <a:endParaRPr lang="de-CH" sz="2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cxnSp>
        <p:nvCxnSpPr>
          <p:cNvPr id="20" name="Gerade Verbindung 19"/>
          <p:cNvCxnSpPr>
            <a:stCxn id="5" idx="5"/>
          </p:cNvCxnSpPr>
          <p:nvPr/>
        </p:nvCxnSpPr>
        <p:spPr>
          <a:xfrm flipH="1">
            <a:off x="4178052" y="4238657"/>
            <a:ext cx="931139" cy="1422591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H="1">
            <a:off x="2911186" y="3459865"/>
            <a:ext cx="292662" cy="197055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ch rechts gekrümmter Pfeil 1"/>
          <p:cNvSpPr/>
          <p:nvPr/>
        </p:nvSpPr>
        <p:spPr>
          <a:xfrm rot="20393666">
            <a:off x="2019183" y="2507434"/>
            <a:ext cx="1152128" cy="3221495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1" name="Kreuz 30"/>
          <p:cNvSpPr/>
          <p:nvPr/>
        </p:nvSpPr>
        <p:spPr>
          <a:xfrm>
            <a:off x="4146258" y="5359590"/>
            <a:ext cx="622497" cy="603315"/>
          </a:xfrm>
          <a:prstGeom prst="plus">
            <a:avLst>
              <a:gd name="adj" fmla="val 43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33" name="Gerade Verbindung 32"/>
          <p:cNvCxnSpPr/>
          <p:nvPr/>
        </p:nvCxnSpPr>
        <p:spPr>
          <a:xfrm flipH="1">
            <a:off x="4457506" y="5959135"/>
            <a:ext cx="1" cy="418423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>
            <a:off x="4484720" y="4949952"/>
            <a:ext cx="284036" cy="686411"/>
          </a:xfrm>
          <a:prstGeom prst="line">
            <a:avLst/>
          </a:prstGeom>
          <a:ln w="1270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51720" y="476672"/>
            <a:ext cx="4536504" cy="41044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Ellipse 4"/>
          <p:cNvSpPr/>
          <p:nvPr/>
        </p:nvSpPr>
        <p:spPr>
          <a:xfrm>
            <a:off x="3203848" y="2276872"/>
            <a:ext cx="2232248" cy="2298374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3383868" y="8367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 smtClean="0">
                <a:latin typeface="Candara" panose="020E0502030303020204" pitchFamily="34" charset="0"/>
              </a:rPr>
              <a:t>Vater</a:t>
            </a:r>
            <a:endParaRPr lang="de-CH" sz="5400" b="1" dirty="0">
              <a:latin typeface="Candara" panose="020E0502030303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4619" y="2420888"/>
            <a:ext cx="167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b="1" dirty="0" smtClean="0">
                <a:latin typeface="Candara" panose="020E0502030303020204" pitchFamily="34" charset="0"/>
              </a:rPr>
              <a:t>Sohn</a:t>
            </a:r>
            <a:endParaRPr lang="de-CH" sz="4800" b="1" dirty="0">
              <a:latin typeface="Candara" panose="020E0502030303020204" pitchFamily="34" charset="0"/>
            </a:endParaRPr>
          </a:p>
        </p:txBody>
      </p:sp>
      <p:sp>
        <p:nvSpPr>
          <p:cNvPr id="8" name="Nach rechts gekrümmter Pfeil 7"/>
          <p:cNvSpPr/>
          <p:nvPr/>
        </p:nvSpPr>
        <p:spPr>
          <a:xfrm rot="805573" flipH="1">
            <a:off x="5016519" y="2383206"/>
            <a:ext cx="1089653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pattFill prst="pct80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49254" y="1796253"/>
            <a:ext cx="387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latin typeface="Candara" panose="020E0502030303020204" pitchFamily="34" charset="0"/>
              </a:rPr>
              <a:t>Heilige		Geist</a:t>
            </a:r>
            <a:endParaRPr lang="de-CH" sz="2800" b="1" dirty="0">
              <a:latin typeface="Candara" panose="020E0502030303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768755" y="5085184"/>
            <a:ext cx="1171397" cy="11521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4752020" y="5430415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Mensch</a:t>
            </a:r>
            <a:endParaRPr lang="de-CH" sz="24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 rot="20676222">
            <a:off x="3745006" y="4436429"/>
            <a:ext cx="4390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Candara" panose="020E0502030303020204" pitchFamily="34" charset="0"/>
              </a:rPr>
              <a:t> 	 Vorhang im Tempel zerreisst</a:t>
            </a:r>
            <a:endParaRPr lang="de-CH" b="1" dirty="0">
              <a:latin typeface="Candara" panose="020E0502030303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1026811"/>
            <a:ext cx="2304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u="sng" dirty="0" smtClean="0"/>
              <a:t>Matthäus 27,50-51:</a:t>
            </a:r>
          </a:p>
          <a:p>
            <a:r>
              <a:rPr lang="de-CH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Aber Jesus schrie abermals laut und verschied. Und siehe, der Vorhang im Tempel zerriss in zwei Stücke von oben bis unten.</a:t>
            </a:r>
          </a:p>
          <a:p>
            <a:endParaRPr lang="de-CH" u="sng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3749790" y="3656517"/>
            <a:ext cx="1290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ndara" panose="020E0502030303020204" pitchFamily="34" charset="0"/>
              </a:rPr>
              <a:t>Tempel</a:t>
            </a:r>
            <a:endParaRPr lang="de-CH" sz="2400" b="1" dirty="0">
              <a:solidFill>
                <a:schemeClr val="accent3">
                  <a:lumMod val="20000"/>
                  <a:lumOff val="8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2911186" y="5085184"/>
            <a:ext cx="1266866" cy="1149186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Textfeld 17"/>
          <p:cNvSpPr txBox="1"/>
          <p:nvPr/>
        </p:nvSpPr>
        <p:spPr>
          <a:xfrm>
            <a:off x="3059832" y="5405531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Jesus</a:t>
            </a:r>
            <a:endParaRPr lang="de-CH" sz="2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cxnSp>
        <p:nvCxnSpPr>
          <p:cNvPr id="20" name="Gerade Verbindung 19"/>
          <p:cNvCxnSpPr>
            <a:stCxn id="5" idx="5"/>
          </p:cNvCxnSpPr>
          <p:nvPr/>
        </p:nvCxnSpPr>
        <p:spPr>
          <a:xfrm flipH="1">
            <a:off x="4178052" y="4238657"/>
            <a:ext cx="931139" cy="1422591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H="1">
            <a:off x="2911186" y="3459865"/>
            <a:ext cx="292662" cy="197055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ch rechts gekrümmter Pfeil 1"/>
          <p:cNvSpPr/>
          <p:nvPr/>
        </p:nvSpPr>
        <p:spPr>
          <a:xfrm rot="20393666">
            <a:off x="2019183" y="2507434"/>
            <a:ext cx="1152128" cy="3221495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1" name="Kreuz 30"/>
          <p:cNvSpPr/>
          <p:nvPr/>
        </p:nvSpPr>
        <p:spPr>
          <a:xfrm>
            <a:off x="4146258" y="5359590"/>
            <a:ext cx="622497" cy="603315"/>
          </a:xfrm>
          <a:prstGeom prst="plus">
            <a:avLst>
              <a:gd name="adj" fmla="val 43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33" name="Gerade Verbindung 32"/>
          <p:cNvCxnSpPr/>
          <p:nvPr/>
        </p:nvCxnSpPr>
        <p:spPr>
          <a:xfrm flipH="1">
            <a:off x="4457506" y="5959135"/>
            <a:ext cx="1" cy="418423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ihandform 21"/>
          <p:cNvSpPr/>
          <p:nvPr/>
        </p:nvSpPr>
        <p:spPr>
          <a:xfrm>
            <a:off x="6570617" y="3330954"/>
            <a:ext cx="1841863" cy="757720"/>
          </a:xfrm>
          <a:custGeom>
            <a:avLst/>
            <a:gdLst>
              <a:gd name="connsiteX0" fmla="*/ 0 w 1841863"/>
              <a:gd name="connsiteY0" fmla="*/ 757720 h 757720"/>
              <a:gd name="connsiteX1" fmla="*/ 39189 w 1841863"/>
              <a:gd name="connsiteY1" fmla="*/ 692406 h 757720"/>
              <a:gd name="connsiteX2" fmla="*/ 65314 w 1841863"/>
              <a:gd name="connsiteY2" fmla="*/ 614029 h 757720"/>
              <a:gd name="connsiteX3" fmla="*/ 78377 w 1841863"/>
              <a:gd name="connsiteY3" fmla="*/ 574840 h 757720"/>
              <a:gd name="connsiteX4" fmla="*/ 117566 w 1841863"/>
              <a:gd name="connsiteY4" fmla="*/ 548715 h 757720"/>
              <a:gd name="connsiteX5" fmla="*/ 156754 w 1841863"/>
              <a:gd name="connsiteY5" fmla="*/ 561777 h 757720"/>
              <a:gd name="connsiteX6" fmla="*/ 209006 w 1841863"/>
              <a:gd name="connsiteY6" fmla="*/ 679343 h 757720"/>
              <a:gd name="connsiteX7" fmla="*/ 222069 w 1841863"/>
              <a:gd name="connsiteY7" fmla="*/ 718532 h 757720"/>
              <a:gd name="connsiteX8" fmla="*/ 235132 w 1841863"/>
              <a:gd name="connsiteY8" fmla="*/ 757720 h 757720"/>
              <a:gd name="connsiteX9" fmla="*/ 365760 w 1841863"/>
              <a:gd name="connsiteY9" fmla="*/ 744657 h 757720"/>
              <a:gd name="connsiteX10" fmla="*/ 404949 w 1841863"/>
              <a:gd name="connsiteY10" fmla="*/ 731595 h 757720"/>
              <a:gd name="connsiteX11" fmla="*/ 483326 w 1841863"/>
              <a:gd name="connsiteY11" fmla="*/ 574840 h 757720"/>
              <a:gd name="connsiteX12" fmla="*/ 496389 w 1841863"/>
              <a:gd name="connsiteY12" fmla="*/ 535652 h 757720"/>
              <a:gd name="connsiteX13" fmla="*/ 509452 w 1841863"/>
              <a:gd name="connsiteY13" fmla="*/ 496463 h 757720"/>
              <a:gd name="connsiteX14" fmla="*/ 535577 w 1841863"/>
              <a:gd name="connsiteY14" fmla="*/ 457275 h 757720"/>
              <a:gd name="connsiteX15" fmla="*/ 574766 w 1841863"/>
              <a:gd name="connsiteY15" fmla="*/ 470337 h 757720"/>
              <a:gd name="connsiteX16" fmla="*/ 600892 w 1841863"/>
              <a:gd name="connsiteY16" fmla="*/ 548715 h 757720"/>
              <a:gd name="connsiteX17" fmla="*/ 640080 w 1841863"/>
              <a:gd name="connsiteY17" fmla="*/ 627092 h 757720"/>
              <a:gd name="connsiteX18" fmla="*/ 757646 w 1841863"/>
              <a:gd name="connsiteY18" fmla="*/ 614029 h 757720"/>
              <a:gd name="connsiteX19" fmla="*/ 796834 w 1841863"/>
              <a:gd name="connsiteY19" fmla="*/ 535652 h 757720"/>
              <a:gd name="connsiteX20" fmla="*/ 822960 w 1841863"/>
              <a:gd name="connsiteY20" fmla="*/ 418086 h 757720"/>
              <a:gd name="connsiteX21" fmla="*/ 836023 w 1841863"/>
              <a:gd name="connsiteY21" fmla="*/ 378897 h 757720"/>
              <a:gd name="connsiteX22" fmla="*/ 888274 w 1841863"/>
              <a:gd name="connsiteY22" fmla="*/ 300520 h 757720"/>
              <a:gd name="connsiteX23" fmla="*/ 1005840 w 1841863"/>
              <a:gd name="connsiteY23" fmla="*/ 248269 h 757720"/>
              <a:gd name="connsiteX24" fmla="*/ 1045029 w 1841863"/>
              <a:gd name="connsiteY24" fmla="*/ 235206 h 757720"/>
              <a:gd name="connsiteX25" fmla="*/ 1084217 w 1841863"/>
              <a:gd name="connsiteY25" fmla="*/ 222143 h 757720"/>
              <a:gd name="connsiteX26" fmla="*/ 1489166 w 1841863"/>
              <a:gd name="connsiteY26" fmla="*/ 182955 h 757720"/>
              <a:gd name="connsiteX27" fmla="*/ 1580606 w 1841863"/>
              <a:gd name="connsiteY27" fmla="*/ 169892 h 757720"/>
              <a:gd name="connsiteX28" fmla="*/ 1632857 w 1841863"/>
              <a:gd name="connsiteY28" fmla="*/ 143766 h 757720"/>
              <a:gd name="connsiteX29" fmla="*/ 1685109 w 1841863"/>
              <a:gd name="connsiteY29" fmla="*/ 130703 h 757720"/>
              <a:gd name="connsiteX30" fmla="*/ 1802674 w 1841863"/>
              <a:gd name="connsiteY30" fmla="*/ 39263 h 757720"/>
              <a:gd name="connsiteX31" fmla="*/ 1841863 w 1841863"/>
              <a:gd name="connsiteY31" fmla="*/ 75 h 75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41863" h="757720">
                <a:moveTo>
                  <a:pt x="0" y="757720"/>
                </a:moveTo>
                <a:cubicBezTo>
                  <a:pt x="13063" y="735949"/>
                  <a:pt x="28683" y="715520"/>
                  <a:pt x="39189" y="692406"/>
                </a:cubicBezTo>
                <a:cubicBezTo>
                  <a:pt x="50585" y="667336"/>
                  <a:pt x="56606" y="640155"/>
                  <a:pt x="65314" y="614029"/>
                </a:cubicBezTo>
                <a:cubicBezTo>
                  <a:pt x="69668" y="600966"/>
                  <a:pt x="66920" y="582478"/>
                  <a:pt x="78377" y="574840"/>
                </a:cubicBezTo>
                <a:lnTo>
                  <a:pt x="117566" y="548715"/>
                </a:lnTo>
                <a:cubicBezTo>
                  <a:pt x="130629" y="553069"/>
                  <a:pt x="146002" y="553175"/>
                  <a:pt x="156754" y="561777"/>
                </a:cubicBezTo>
                <a:cubicBezTo>
                  <a:pt x="184982" y="584359"/>
                  <a:pt x="201023" y="655394"/>
                  <a:pt x="209006" y="679343"/>
                </a:cubicBezTo>
                <a:lnTo>
                  <a:pt x="222069" y="718532"/>
                </a:lnTo>
                <a:lnTo>
                  <a:pt x="235132" y="757720"/>
                </a:lnTo>
                <a:cubicBezTo>
                  <a:pt x="278675" y="753366"/>
                  <a:pt x="322509" y="751311"/>
                  <a:pt x="365760" y="744657"/>
                </a:cubicBezTo>
                <a:cubicBezTo>
                  <a:pt x="379369" y="742563"/>
                  <a:pt x="395212" y="741332"/>
                  <a:pt x="404949" y="731595"/>
                </a:cubicBezTo>
                <a:cubicBezTo>
                  <a:pt x="455593" y="680951"/>
                  <a:pt x="462078" y="638584"/>
                  <a:pt x="483326" y="574840"/>
                </a:cubicBezTo>
                <a:lnTo>
                  <a:pt x="496389" y="535652"/>
                </a:lnTo>
                <a:cubicBezTo>
                  <a:pt x="500743" y="522589"/>
                  <a:pt x="501814" y="507920"/>
                  <a:pt x="509452" y="496463"/>
                </a:cubicBezTo>
                <a:lnTo>
                  <a:pt x="535577" y="457275"/>
                </a:lnTo>
                <a:cubicBezTo>
                  <a:pt x="548640" y="461629"/>
                  <a:pt x="566763" y="459132"/>
                  <a:pt x="574766" y="470337"/>
                </a:cubicBezTo>
                <a:cubicBezTo>
                  <a:pt x="590773" y="492747"/>
                  <a:pt x="592183" y="522589"/>
                  <a:pt x="600892" y="548715"/>
                </a:cubicBezTo>
                <a:cubicBezTo>
                  <a:pt x="618920" y="602799"/>
                  <a:pt x="606315" y="576444"/>
                  <a:pt x="640080" y="627092"/>
                </a:cubicBezTo>
                <a:cubicBezTo>
                  <a:pt x="679269" y="622738"/>
                  <a:pt x="720590" y="627504"/>
                  <a:pt x="757646" y="614029"/>
                </a:cubicBezTo>
                <a:cubicBezTo>
                  <a:pt x="775901" y="607391"/>
                  <a:pt x="792409" y="551138"/>
                  <a:pt x="796834" y="535652"/>
                </a:cubicBezTo>
                <a:cubicBezTo>
                  <a:pt x="823659" y="441762"/>
                  <a:pt x="796016" y="525860"/>
                  <a:pt x="822960" y="418086"/>
                </a:cubicBezTo>
                <a:cubicBezTo>
                  <a:pt x="826300" y="404728"/>
                  <a:pt x="829336" y="390934"/>
                  <a:pt x="836023" y="378897"/>
                </a:cubicBezTo>
                <a:cubicBezTo>
                  <a:pt x="851272" y="351449"/>
                  <a:pt x="862148" y="317937"/>
                  <a:pt x="888274" y="300520"/>
                </a:cubicBezTo>
                <a:cubicBezTo>
                  <a:pt x="950377" y="259120"/>
                  <a:pt x="912569" y="279359"/>
                  <a:pt x="1005840" y="248269"/>
                </a:cubicBezTo>
                <a:lnTo>
                  <a:pt x="1045029" y="235206"/>
                </a:lnTo>
                <a:cubicBezTo>
                  <a:pt x="1058092" y="230852"/>
                  <a:pt x="1070554" y="223851"/>
                  <a:pt x="1084217" y="222143"/>
                </a:cubicBezTo>
                <a:cubicBezTo>
                  <a:pt x="1358177" y="187898"/>
                  <a:pt x="1223168" y="200687"/>
                  <a:pt x="1489166" y="182955"/>
                </a:cubicBezTo>
                <a:cubicBezTo>
                  <a:pt x="1519646" y="178601"/>
                  <a:pt x="1550901" y="177993"/>
                  <a:pt x="1580606" y="169892"/>
                </a:cubicBezTo>
                <a:cubicBezTo>
                  <a:pt x="1599393" y="164768"/>
                  <a:pt x="1614624" y="150603"/>
                  <a:pt x="1632857" y="143766"/>
                </a:cubicBezTo>
                <a:cubicBezTo>
                  <a:pt x="1649667" y="137462"/>
                  <a:pt x="1667692" y="135057"/>
                  <a:pt x="1685109" y="130703"/>
                </a:cubicBezTo>
                <a:cubicBezTo>
                  <a:pt x="1739733" y="94287"/>
                  <a:pt x="1764302" y="85309"/>
                  <a:pt x="1802674" y="39263"/>
                </a:cubicBezTo>
                <a:cubicBezTo>
                  <a:pt x="1838350" y="-3548"/>
                  <a:pt x="1811122" y="75"/>
                  <a:pt x="1841863" y="75"/>
                </a:cubicBezTo>
              </a:path>
            </a:pathLst>
          </a:custGeom>
          <a:noFill/>
          <a:ln w="1270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Freihandform 25"/>
          <p:cNvSpPr/>
          <p:nvPr/>
        </p:nvSpPr>
        <p:spPr>
          <a:xfrm flipH="1" flipV="1">
            <a:off x="3142333" y="4698675"/>
            <a:ext cx="1501288" cy="773017"/>
          </a:xfrm>
          <a:custGeom>
            <a:avLst/>
            <a:gdLst>
              <a:gd name="connsiteX0" fmla="*/ 0 w 1841863"/>
              <a:gd name="connsiteY0" fmla="*/ 757720 h 757720"/>
              <a:gd name="connsiteX1" fmla="*/ 39189 w 1841863"/>
              <a:gd name="connsiteY1" fmla="*/ 692406 h 757720"/>
              <a:gd name="connsiteX2" fmla="*/ 65314 w 1841863"/>
              <a:gd name="connsiteY2" fmla="*/ 614029 h 757720"/>
              <a:gd name="connsiteX3" fmla="*/ 78377 w 1841863"/>
              <a:gd name="connsiteY3" fmla="*/ 574840 h 757720"/>
              <a:gd name="connsiteX4" fmla="*/ 117566 w 1841863"/>
              <a:gd name="connsiteY4" fmla="*/ 548715 h 757720"/>
              <a:gd name="connsiteX5" fmla="*/ 156754 w 1841863"/>
              <a:gd name="connsiteY5" fmla="*/ 561777 h 757720"/>
              <a:gd name="connsiteX6" fmla="*/ 209006 w 1841863"/>
              <a:gd name="connsiteY6" fmla="*/ 679343 h 757720"/>
              <a:gd name="connsiteX7" fmla="*/ 222069 w 1841863"/>
              <a:gd name="connsiteY7" fmla="*/ 718532 h 757720"/>
              <a:gd name="connsiteX8" fmla="*/ 235132 w 1841863"/>
              <a:gd name="connsiteY8" fmla="*/ 757720 h 757720"/>
              <a:gd name="connsiteX9" fmla="*/ 365760 w 1841863"/>
              <a:gd name="connsiteY9" fmla="*/ 744657 h 757720"/>
              <a:gd name="connsiteX10" fmla="*/ 404949 w 1841863"/>
              <a:gd name="connsiteY10" fmla="*/ 731595 h 757720"/>
              <a:gd name="connsiteX11" fmla="*/ 483326 w 1841863"/>
              <a:gd name="connsiteY11" fmla="*/ 574840 h 757720"/>
              <a:gd name="connsiteX12" fmla="*/ 496389 w 1841863"/>
              <a:gd name="connsiteY12" fmla="*/ 535652 h 757720"/>
              <a:gd name="connsiteX13" fmla="*/ 509452 w 1841863"/>
              <a:gd name="connsiteY13" fmla="*/ 496463 h 757720"/>
              <a:gd name="connsiteX14" fmla="*/ 535577 w 1841863"/>
              <a:gd name="connsiteY14" fmla="*/ 457275 h 757720"/>
              <a:gd name="connsiteX15" fmla="*/ 574766 w 1841863"/>
              <a:gd name="connsiteY15" fmla="*/ 470337 h 757720"/>
              <a:gd name="connsiteX16" fmla="*/ 600892 w 1841863"/>
              <a:gd name="connsiteY16" fmla="*/ 548715 h 757720"/>
              <a:gd name="connsiteX17" fmla="*/ 640080 w 1841863"/>
              <a:gd name="connsiteY17" fmla="*/ 627092 h 757720"/>
              <a:gd name="connsiteX18" fmla="*/ 757646 w 1841863"/>
              <a:gd name="connsiteY18" fmla="*/ 614029 h 757720"/>
              <a:gd name="connsiteX19" fmla="*/ 796834 w 1841863"/>
              <a:gd name="connsiteY19" fmla="*/ 535652 h 757720"/>
              <a:gd name="connsiteX20" fmla="*/ 822960 w 1841863"/>
              <a:gd name="connsiteY20" fmla="*/ 418086 h 757720"/>
              <a:gd name="connsiteX21" fmla="*/ 836023 w 1841863"/>
              <a:gd name="connsiteY21" fmla="*/ 378897 h 757720"/>
              <a:gd name="connsiteX22" fmla="*/ 888274 w 1841863"/>
              <a:gd name="connsiteY22" fmla="*/ 300520 h 757720"/>
              <a:gd name="connsiteX23" fmla="*/ 1005840 w 1841863"/>
              <a:gd name="connsiteY23" fmla="*/ 248269 h 757720"/>
              <a:gd name="connsiteX24" fmla="*/ 1045029 w 1841863"/>
              <a:gd name="connsiteY24" fmla="*/ 235206 h 757720"/>
              <a:gd name="connsiteX25" fmla="*/ 1084217 w 1841863"/>
              <a:gd name="connsiteY25" fmla="*/ 222143 h 757720"/>
              <a:gd name="connsiteX26" fmla="*/ 1489166 w 1841863"/>
              <a:gd name="connsiteY26" fmla="*/ 182955 h 757720"/>
              <a:gd name="connsiteX27" fmla="*/ 1580606 w 1841863"/>
              <a:gd name="connsiteY27" fmla="*/ 169892 h 757720"/>
              <a:gd name="connsiteX28" fmla="*/ 1632857 w 1841863"/>
              <a:gd name="connsiteY28" fmla="*/ 143766 h 757720"/>
              <a:gd name="connsiteX29" fmla="*/ 1685109 w 1841863"/>
              <a:gd name="connsiteY29" fmla="*/ 130703 h 757720"/>
              <a:gd name="connsiteX30" fmla="*/ 1802674 w 1841863"/>
              <a:gd name="connsiteY30" fmla="*/ 39263 h 757720"/>
              <a:gd name="connsiteX31" fmla="*/ 1841863 w 1841863"/>
              <a:gd name="connsiteY31" fmla="*/ 75 h 75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41863" h="757720">
                <a:moveTo>
                  <a:pt x="0" y="757720"/>
                </a:moveTo>
                <a:cubicBezTo>
                  <a:pt x="13063" y="735949"/>
                  <a:pt x="28683" y="715520"/>
                  <a:pt x="39189" y="692406"/>
                </a:cubicBezTo>
                <a:cubicBezTo>
                  <a:pt x="50585" y="667336"/>
                  <a:pt x="56606" y="640155"/>
                  <a:pt x="65314" y="614029"/>
                </a:cubicBezTo>
                <a:cubicBezTo>
                  <a:pt x="69668" y="600966"/>
                  <a:pt x="66920" y="582478"/>
                  <a:pt x="78377" y="574840"/>
                </a:cubicBezTo>
                <a:lnTo>
                  <a:pt x="117566" y="548715"/>
                </a:lnTo>
                <a:cubicBezTo>
                  <a:pt x="130629" y="553069"/>
                  <a:pt x="146002" y="553175"/>
                  <a:pt x="156754" y="561777"/>
                </a:cubicBezTo>
                <a:cubicBezTo>
                  <a:pt x="184982" y="584359"/>
                  <a:pt x="201023" y="655394"/>
                  <a:pt x="209006" y="679343"/>
                </a:cubicBezTo>
                <a:lnTo>
                  <a:pt x="222069" y="718532"/>
                </a:lnTo>
                <a:lnTo>
                  <a:pt x="235132" y="757720"/>
                </a:lnTo>
                <a:cubicBezTo>
                  <a:pt x="278675" y="753366"/>
                  <a:pt x="322509" y="751311"/>
                  <a:pt x="365760" y="744657"/>
                </a:cubicBezTo>
                <a:cubicBezTo>
                  <a:pt x="379369" y="742563"/>
                  <a:pt x="395212" y="741332"/>
                  <a:pt x="404949" y="731595"/>
                </a:cubicBezTo>
                <a:cubicBezTo>
                  <a:pt x="455593" y="680951"/>
                  <a:pt x="462078" y="638584"/>
                  <a:pt x="483326" y="574840"/>
                </a:cubicBezTo>
                <a:lnTo>
                  <a:pt x="496389" y="535652"/>
                </a:lnTo>
                <a:cubicBezTo>
                  <a:pt x="500743" y="522589"/>
                  <a:pt x="501814" y="507920"/>
                  <a:pt x="509452" y="496463"/>
                </a:cubicBezTo>
                <a:lnTo>
                  <a:pt x="535577" y="457275"/>
                </a:lnTo>
                <a:cubicBezTo>
                  <a:pt x="548640" y="461629"/>
                  <a:pt x="566763" y="459132"/>
                  <a:pt x="574766" y="470337"/>
                </a:cubicBezTo>
                <a:cubicBezTo>
                  <a:pt x="590773" y="492747"/>
                  <a:pt x="592183" y="522589"/>
                  <a:pt x="600892" y="548715"/>
                </a:cubicBezTo>
                <a:cubicBezTo>
                  <a:pt x="618920" y="602799"/>
                  <a:pt x="606315" y="576444"/>
                  <a:pt x="640080" y="627092"/>
                </a:cubicBezTo>
                <a:cubicBezTo>
                  <a:pt x="679269" y="622738"/>
                  <a:pt x="720590" y="627504"/>
                  <a:pt x="757646" y="614029"/>
                </a:cubicBezTo>
                <a:cubicBezTo>
                  <a:pt x="775901" y="607391"/>
                  <a:pt x="792409" y="551138"/>
                  <a:pt x="796834" y="535652"/>
                </a:cubicBezTo>
                <a:cubicBezTo>
                  <a:pt x="823659" y="441762"/>
                  <a:pt x="796016" y="525860"/>
                  <a:pt x="822960" y="418086"/>
                </a:cubicBezTo>
                <a:cubicBezTo>
                  <a:pt x="826300" y="404728"/>
                  <a:pt x="829336" y="390934"/>
                  <a:pt x="836023" y="378897"/>
                </a:cubicBezTo>
                <a:cubicBezTo>
                  <a:pt x="851272" y="351449"/>
                  <a:pt x="862148" y="317937"/>
                  <a:pt x="888274" y="300520"/>
                </a:cubicBezTo>
                <a:cubicBezTo>
                  <a:pt x="950377" y="259120"/>
                  <a:pt x="912569" y="279359"/>
                  <a:pt x="1005840" y="248269"/>
                </a:cubicBezTo>
                <a:lnTo>
                  <a:pt x="1045029" y="235206"/>
                </a:lnTo>
                <a:cubicBezTo>
                  <a:pt x="1058092" y="230852"/>
                  <a:pt x="1070554" y="223851"/>
                  <a:pt x="1084217" y="222143"/>
                </a:cubicBezTo>
                <a:cubicBezTo>
                  <a:pt x="1358177" y="187898"/>
                  <a:pt x="1223168" y="200687"/>
                  <a:pt x="1489166" y="182955"/>
                </a:cubicBezTo>
                <a:cubicBezTo>
                  <a:pt x="1519646" y="178601"/>
                  <a:pt x="1550901" y="177993"/>
                  <a:pt x="1580606" y="169892"/>
                </a:cubicBezTo>
                <a:cubicBezTo>
                  <a:pt x="1599393" y="164768"/>
                  <a:pt x="1614624" y="150603"/>
                  <a:pt x="1632857" y="143766"/>
                </a:cubicBezTo>
                <a:cubicBezTo>
                  <a:pt x="1649667" y="137462"/>
                  <a:pt x="1667692" y="135057"/>
                  <a:pt x="1685109" y="130703"/>
                </a:cubicBezTo>
                <a:cubicBezTo>
                  <a:pt x="1739733" y="94287"/>
                  <a:pt x="1764302" y="85309"/>
                  <a:pt x="1802674" y="39263"/>
                </a:cubicBezTo>
                <a:cubicBezTo>
                  <a:pt x="1838350" y="-3548"/>
                  <a:pt x="1811122" y="75"/>
                  <a:pt x="1841863" y="75"/>
                </a:cubicBezTo>
              </a:path>
            </a:pathLst>
          </a:custGeom>
          <a:noFill/>
          <a:ln w="1270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15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51720" y="476672"/>
            <a:ext cx="4536504" cy="41044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Ellipse 4"/>
          <p:cNvSpPr/>
          <p:nvPr/>
        </p:nvSpPr>
        <p:spPr>
          <a:xfrm>
            <a:off x="3203848" y="2276872"/>
            <a:ext cx="2232248" cy="2298374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3383868" y="8367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 smtClean="0">
                <a:latin typeface="Candara" panose="020E0502030303020204" pitchFamily="34" charset="0"/>
              </a:rPr>
              <a:t>Vater</a:t>
            </a:r>
            <a:endParaRPr lang="de-CH" sz="5400" b="1" dirty="0">
              <a:latin typeface="Candara" panose="020E0502030303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4619" y="2420888"/>
            <a:ext cx="167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b="1" dirty="0" smtClean="0">
                <a:latin typeface="Candara" panose="020E0502030303020204" pitchFamily="34" charset="0"/>
              </a:rPr>
              <a:t>Sohn</a:t>
            </a:r>
            <a:endParaRPr lang="de-CH" sz="4800" b="1" dirty="0">
              <a:latin typeface="Candara" panose="020E0502030303020204" pitchFamily="34" charset="0"/>
            </a:endParaRPr>
          </a:p>
        </p:txBody>
      </p:sp>
      <p:sp>
        <p:nvSpPr>
          <p:cNvPr id="8" name="Nach rechts gekrümmter Pfeil 7"/>
          <p:cNvSpPr/>
          <p:nvPr/>
        </p:nvSpPr>
        <p:spPr>
          <a:xfrm rot="805573" flipH="1">
            <a:off x="5016519" y="2383206"/>
            <a:ext cx="1089653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pattFill prst="pct80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49254" y="1796253"/>
            <a:ext cx="387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latin typeface="Candara" panose="020E0502030303020204" pitchFamily="34" charset="0"/>
              </a:rPr>
              <a:t>Heilige		Geist</a:t>
            </a:r>
            <a:endParaRPr lang="de-CH" sz="2800" b="1" dirty="0">
              <a:latin typeface="Candara" panose="020E0502030303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768755" y="5085184"/>
            <a:ext cx="1171397" cy="11521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4752020" y="5430415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Mensch</a:t>
            </a:r>
            <a:endParaRPr lang="de-CH" sz="24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749790" y="3656517"/>
            <a:ext cx="1290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ndara" panose="020E0502030303020204" pitchFamily="34" charset="0"/>
              </a:rPr>
              <a:t>Tempel</a:t>
            </a:r>
            <a:endParaRPr lang="de-CH" sz="2400" b="1" dirty="0">
              <a:solidFill>
                <a:schemeClr val="accent3">
                  <a:lumMod val="20000"/>
                  <a:lumOff val="8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059832" y="5405531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Jesus</a:t>
            </a:r>
            <a:endParaRPr lang="de-CH" sz="2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cxnSp>
        <p:nvCxnSpPr>
          <p:cNvPr id="20" name="Gerade Verbindung 19"/>
          <p:cNvCxnSpPr/>
          <p:nvPr/>
        </p:nvCxnSpPr>
        <p:spPr>
          <a:xfrm>
            <a:off x="5436096" y="3703640"/>
            <a:ext cx="504056" cy="1932723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3292592" y="3887349"/>
            <a:ext cx="1567439" cy="2048904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ch rechts gekrümmter Pfeil 1"/>
          <p:cNvSpPr/>
          <p:nvPr/>
        </p:nvSpPr>
        <p:spPr>
          <a:xfrm rot="20053992">
            <a:off x="3044610" y="2322956"/>
            <a:ext cx="973091" cy="4184370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732240" y="1556792"/>
            <a:ext cx="20882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u="sng" dirty="0" err="1" smtClean="0"/>
              <a:t>Joh</a:t>
            </a:r>
            <a:r>
              <a:rPr lang="de-CH" u="sng" dirty="0" smtClean="0"/>
              <a:t> 14,2:</a:t>
            </a:r>
          </a:p>
          <a:p>
            <a:r>
              <a:rPr lang="de-CH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Es gibt viele Wohnungen im Haus meines Vaters </a:t>
            </a:r>
            <a:r>
              <a:rPr lang="de-CH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und ich gehe voraus, um euch einen Platz vorzubereiten</a:t>
            </a:r>
          </a:p>
          <a:p>
            <a:endParaRPr lang="de-CH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3755208" y="3423118"/>
            <a:ext cx="1171397" cy="11521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Textfeld 28"/>
          <p:cNvSpPr txBox="1"/>
          <p:nvPr/>
        </p:nvSpPr>
        <p:spPr>
          <a:xfrm>
            <a:off x="6262660" y="577564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rgbClr val="00B050"/>
                </a:solidFill>
                <a:latin typeface="Candara" panose="020E0502030303020204" pitchFamily="34" charset="0"/>
              </a:rPr>
              <a:t>Wohnung</a:t>
            </a:r>
            <a:endParaRPr lang="de-CH" sz="2400" b="1" dirty="0">
              <a:solidFill>
                <a:srgbClr val="00B050"/>
              </a:solidFill>
              <a:latin typeface="Candara" panose="020E0502030303020204" pitchFamily="34" charset="0"/>
            </a:endParaRPr>
          </a:p>
        </p:txBody>
      </p:sp>
      <p:cxnSp>
        <p:nvCxnSpPr>
          <p:cNvPr id="34" name="Gerade Verbindung 33"/>
          <p:cNvCxnSpPr>
            <a:stCxn id="29" idx="1"/>
          </p:cNvCxnSpPr>
          <p:nvPr/>
        </p:nvCxnSpPr>
        <p:spPr>
          <a:xfrm flipH="1" flipV="1">
            <a:off x="5561345" y="5936253"/>
            <a:ext cx="701315" cy="70227"/>
          </a:xfrm>
          <a:prstGeom prst="line">
            <a:avLst/>
          </a:prstGeom>
          <a:ln w="476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2123728" y="490873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rgbClr val="00B050"/>
                </a:solidFill>
                <a:latin typeface="Candara" panose="020E0502030303020204" pitchFamily="34" charset="0"/>
              </a:rPr>
              <a:t>Platz</a:t>
            </a:r>
            <a:endParaRPr lang="de-CH" sz="2400" b="1" dirty="0">
              <a:solidFill>
                <a:srgbClr val="00B050"/>
              </a:solidFill>
              <a:latin typeface="Candara" panose="020E0502030303020204" pitchFamily="34" charset="0"/>
            </a:endParaRPr>
          </a:p>
        </p:txBody>
      </p:sp>
      <p:cxnSp>
        <p:nvCxnSpPr>
          <p:cNvPr id="37" name="Gerade Verbindung 36"/>
          <p:cNvCxnSpPr>
            <a:endCxn id="36" idx="3"/>
          </p:cNvCxnSpPr>
          <p:nvPr/>
        </p:nvCxnSpPr>
        <p:spPr>
          <a:xfrm flipH="1">
            <a:off x="3059832" y="4118182"/>
            <a:ext cx="1260140" cy="1021388"/>
          </a:xfrm>
          <a:prstGeom prst="line">
            <a:avLst/>
          </a:prstGeom>
          <a:ln w="476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0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51720" y="476672"/>
            <a:ext cx="4536504" cy="41044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Ellipse 4"/>
          <p:cNvSpPr/>
          <p:nvPr/>
        </p:nvSpPr>
        <p:spPr>
          <a:xfrm>
            <a:off x="3203848" y="2276872"/>
            <a:ext cx="2232248" cy="2298374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3383868" y="8367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 smtClean="0">
                <a:latin typeface="Candara" panose="020E0502030303020204" pitchFamily="34" charset="0"/>
              </a:rPr>
              <a:t>Vater</a:t>
            </a:r>
            <a:endParaRPr lang="de-CH" sz="5400" b="1" dirty="0">
              <a:latin typeface="Candara" panose="020E0502030303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4619" y="2420888"/>
            <a:ext cx="167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b="1" dirty="0" smtClean="0">
                <a:latin typeface="Candara" panose="020E0502030303020204" pitchFamily="34" charset="0"/>
              </a:rPr>
              <a:t>Sohn</a:t>
            </a:r>
            <a:endParaRPr lang="de-CH" sz="4800" b="1" dirty="0">
              <a:latin typeface="Candara" panose="020E0502030303020204" pitchFamily="34" charset="0"/>
            </a:endParaRPr>
          </a:p>
        </p:txBody>
      </p:sp>
      <p:sp>
        <p:nvSpPr>
          <p:cNvPr id="8" name="Nach rechts gekrümmter Pfeil 7"/>
          <p:cNvSpPr/>
          <p:nvPr/>
        </p:nvSpPr>
        <p:spPr>
          <a:xfrm rot="805573" flipH="1">
            <a:off x="5016519" y="2383206"/>
            <a:ext cx="1089653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pattFill prst="pct80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49254" y="1796253"/>
            <a:ext cx="387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latin typeface="Candara" panose="020E0502030303020204" pitchFamily="34" charset="0"/>
              </a:rPr>
              <a:t>Heilige		Geist</a:t>
            </a:r>
            <a:endParaRPr lang="de-CH" sz="2800" b="1" dirty="0">
              <a:latin typeface="Candara" panose="020E0502030303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777901" y="3423118"/>
            <a:ext cx="1171397" cy="11521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3745509" y="3768349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Mensch</a:t>
            </a:r>
            <a:endParaRPr lang="de-CH" sz="24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777901" y="3251885"/>
            <a:ext cx="1290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Tempel</a:t>
            </a:r>
            <a:endParaRPr lang="de-CH" sz="24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059832" y="5405531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Jesus</a:t>
            </a:r>
            <a:endParaRPr lang="de-CH" sz="2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" name="Nach rechts gekrümmter Pfeil 1"/>
          <p:cNvSpPr/>
          <p:nvPr/>
        </p:nvSpPr>
        <p:spPr>
          <a:xfrm rot="20053992">
            <a:off x="2806047" y="2322959"/>
            <a:ext cx="973091" cy="2472391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732240" y="1556792"/>
            <a:ext cx="20882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u="sng" dirty="0" err="1" smtClean="0"/>
              <a:t>Joh</a:t>
            </a:r>
            <a:r>
              <a:rPr lang="de-CH" u="sng" dirty="0" smtClean="0"/>
              <a:t> 17,22:</a:t>
            </a:r>
          </a:p>
          <a:p>
            <a:r>
              <a:rPr lang="de-CH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Ich habe ihnen die Herrlichkeit geschenkt, die du  mir gegeben hast, damit sie eins sind, wie wir eins sind – ich in ihnen und du in mir, damit sie alle zur Einheit vollendet werden</a:t>
            </a:r>
            <a:endParaRPr lang="de-CH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51720" y="476672"/>
            <a:ext cx="4536504" cy="41044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Ellipse 4"/>
          <p:cNvSpPr/>
          <p:nvPr/>
        </p:nvSpPr>
        <p:spPr>
          <a:xfrm>
            <a:off x="3203848" y="2276872"/>
            <a:ext cx="2232248" cy="2298374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3383868" y="8367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 smtClean="0">
                <a:latin typeface="Candara" panose="020E0502030303020204" pitchFamily="34" charset="0"/>
              </a:rPr>
              <a:t>Vater</a:t>
            </a:r>
            <a:endParaRPr lang="de-CH" sz="5400" b="1" dirty="0">
              <a:latin typeface="Candara" panose="020E0502030303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4619" y="2420888"/>
            <a:ext cx="167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b="1" dirty="0" smtClean="0">
                <a:latin typeface="Candara" panose="020E0502030303020204" pitchFamily="34" charset="0"/>
              </a:rPr>
              <a:t>Sohn</a:t>
            </a:r>
            <a:endParaRPr lang="de-CH" sz="4800" b="1" dirty="0">
              <a:latin typeface="Candara" panose="020E0502030303020204" pitchFamily="34" charset="0"/>
            </a:endParaRPr>
          </a:p>
        </p:txBody>
      </p:sp>
      <p:sp>
        <p:nvSpPr>
          <p:cNvPr id="8" name="Nach rechts gekrümmter Pfeil 7"/>
          <p:cNvSpPr/>
          <p:nvPr/>
        </p:nvSpPr>
        <p:spPr>
          <a:xfrm rot="805573" flipH="1">
            <a:off x="5016519" y="2383206"/>
            <a:ext cx="1089653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pattFill prst="pct80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49254" y="1796253"/>
            <a:ext cx="387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latin typeface="Candara" panose="020E0502030303020204" pitchFamily="34" charset="0"/>
              </a:rPr>
              <a:t>Heilige		Geist</a:t>
            </a:r>
            <a:endParaRPr lang="de-CH" sz="2800" b="1" dirty="0">
              <a:latin typeface="Candara" panose="020E0502030303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777901" y="3423118"/>
            <a:ext cx="1171397" cy="11521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3745509" y="3768349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Mensch</a:t>
            </a:r>
            <a:endParaRPr lang="de-CH" sz="24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777901" y="3251885"/>
            <a:ext cx="1290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Tempel</a:t>
            </a:r>
            <a:endParaRPr lang="de-CH" sz="24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059832" y="5405531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Jesus</a:t>
            </a:r>
            <a:endParaRPr lang="de-CH" sz="2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" name="Nach rechts gekrümmter Pfeil 1"/>
          <p:cNvSpPr/>
          <p:nvPr/>
        </p:nvSpPr>
        <p:spPr>
          <a:xfrm rot="20053992">
            <a:off x="2806047" y="2322959"/>
            <a:ext cx="973091" cy="2472391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732240" y="1556792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u="sng" dirty="0" err="1" smtClean="0"/>
              <a:t>Joh</a:t>
            </a:r>
            <a:r>
              <a:rPr lang="de-CH" u="sng" dirty="0" smtClean="0"/>
              <a:t> 15,4:</a:t>
            </a:r>
          </a:p>
          <a:p>
            <a:r>
              <a:rPr lang="de-CH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Bleibt in mir und ich in euch</a:t>
            </a:r>
            <a:endParaRPr lang="de-CH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25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51720" y="476672"/>
            <a:ext cx="4536504" cy="41044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Ellipse 4"/>
          <p:cNvSpPr/>
          <p:nvPr/>
        </p:nvSpPr>
        <p:spPr>
          <a:xfrm>
            <a:off x="3203848" y="2276872"/>
            <a:ext cx="2232248" cy="2298374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3383868" y="8367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 smtClean="0">
                <a:latin typeface="Candara" panose="020E0502030303020204" pitchFamily="34" charset="0"/>
              </a:rPr>
              <a:t>Vater</a:t>
            </a:r>
            <a:endParaRPr lang="de-CH" sz="5400" b="1" dirty="0">
              <a:latin typeface="Candara" panose="020E0502030303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4619" y="2420888"/>
            <a:ext cx="167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b="1" dirty="0" smtClean="0">
                <a:latin typeface="Candara" panose="020E0502030303020204" pitchFamily="34" charset="0"/>
              </a:rPr>
              <a:t>Sohn</a:t>
            </a:r>
            <a:endParaRPr lang="de-CH" sz="4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44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51720" y="476672"/>
            <a:ext cx="4536504" cy="41044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Ellipse 4"/>
          <p:cNvSpPr/>
          <p:nvPr/>
        </p:nvSpPr>
        <p:spPr>
          <a:xfrm>
            <a:off x="3203848" y="2276872"/>
            <a:ext cx="2232248" cy="2298374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3383868" y="8367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 smtClean="0">
                <a:latin typeface="Candara" panose="020E0502030303020204" pitchFamily="34" charset="0"/>
              </a:rPr>
              <a:t>Vater</a:t>
            </a:r>
            <a:endParaRPr lang="de-CH" sz="5400" b="1" dirty="0">
              <a:latin typeface="Candara" panose="020E0502030303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4619" y="2420888"/>
            <a:ext cx="167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b="1" dirty="0" smtClean="0">
                <a:latin typeface="Candara" panose="020E0502030303020204" pitchFamily="34" charset="0"/>
              </a:rPr>
              <a:t>Sohn</a:t>
            </a:r>
            <a:endParaRPr lang="de-CH" sz="4800" b="1" dirty="0">
              <a:latin typeface="Candara" panose="020E0502030303020204" pitchFamily="34" charset="0"/>
            </a:endParaRPr>
          </a:p>
        </p:txBody>
      </p:sp>
      <p:sp>
        <p:nvSpPr>
          <p:cNvPr id="2" name="Nach rechts gekrümmter Pfeil 1"/>
          <p:cNvSpPr/>
          <p:nvPr/>
        </p:nvSpPr>
        <p:spPr>
          <a:xfrm rot="19758953">
            <a:off x="2551298" y="2467504"/>
            <a:ext cx="1152128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8" name="Nach rechts gekrümmter Pfeil 7"/>
          <p:cNvSpPr/>
          <p:nvPr/>
        </p:nvSpPr>
        <p:spPr>
          <a:xfrm rot="805573" flipH="1">
            <a:off x="5016519" y="2383206"/>
            <a:ext cx="1089653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pattFill prst="pct80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49254" y="1796253"/>
            <a:ext cx="387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latin typeface="Candara" panose="020E0502030303020204" pitchFamily="34" charset="0"/>
              </a:rPr>
              <a:t>Heilige		Geist</a:t>
            </a:r>
            <a:endParaRPr lang="de-CH" sz="2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34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51720" y="476672"/>
            <a:ext cx="4536504" cy="41044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Ellipse 4"/>
          <p:cNvSpPr/>
          <p:nvPr/>
        </p:nvSpPr>
        <p:spPr>
          <a:xfrm>
            <a:off x="3203848" y="2276872"/>
            <a:ext cx="2232248" cy="2298374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3383868" y="8367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 smtClean="0">
                <a:latin typeface="Candara" panose="020E0502030303020204" pitchFamily="34" charset="0"/>
              </a:rPr>
              <a:t>Vater</a:t>
            </a:r>
            <a:endParaRPr lang="de-CH" sz="5400" b="1" dirty="0">
              <a:latin typeface="Candara" panose="020E0502030303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4619" y="2420888"/>
            <a:ext cx="167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b="1" dirty="0" smtClean="0">
                <a:latin typeface="Candara" panose="020E0502030303020204" pitchFamily="34" charset="0"/>
              </a:rPr>
              <a:t>Sohn</a:t>
            </a:r>
            <a:endParaRPr lang="de-CH" sz="4800" b="1" dirty="0">
              <a:latin typeface="Candara" panose="020E0502030303020204" pitchFamily="34" charset="0"/>
            </a:endParaRPr>
          </a:p>
        </p:txBody>
      </p:sp>
      <p:sp>
        <p:nvSpPr>
          <p:cNvPr id="2" name="Nach rechts gekrümmter Pfeil 1"/>
          <p:cNvSpPr/>
          <p:nvPr/>
        </p:nvSpPr>
        <p:spPr>
          <a:xfrm rot="19758953">
            <a:off x="2551298" y="2467504"/>
            <a:ext cx="1152128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8" name="Nach rechts gekrümmter Pfeil 7"/>
          <p:cNvSpPr/>
          <p:nvPr/>
        </p:nvSpPr>
        <p:spPr>
          <a:xfrm rot="805573" flipH="1">
            <a:off x="5016519" y="2383206"/>
            <a:ext cx="1089653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pattFill prst="pct80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49254" y="1796253"/>
            <a:ext cx="387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latin typeface="Candara" panose="020E0502030303020204" pitchFamily="34" charset="0"/>
              </a:rPr>
              <a:t>Heilige		Geist</a:t>
            </a:r>
            <a:endParaRPr lang="de-CH" sz="2800" b="1" dirty="0">
              <a:latin typeface="Candara" panose="020E0502030303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768755" y="5085184"/>
            <a:ext cx="1171397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4752020" y="5430415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Mensch</a:t>
            </a:r>
            <a:endParaRPr lang="de-CH" sz="2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1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51720" y="476672"/>
            <a:ext cx="4536504" cy="41044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Ellipse 4"/>
          <p:cNvSpPr/>
          <p:nvPr/>
        </p:nvSpPr>
        <p:spPr>
          <a:xfrm>
            <a:off x="3203848" y="2276872"/>
            <a:ext cx="2232248" cy="2298374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3383868" y="8367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 smtClean="0">
                <a:latin typeface="Candara" panose="020E0502030303020204" pitchFamily="34" charset="0"/>
              </a:rPr>
              <a:t>Vater</a:t>
            </a:r>
            <a:endParaRPr lang="de-CH" sz="5400" b="1" dirty="0">
              <a:latin typeface="Candara" panose="020E0502030303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4619" y="2420888"/>
            <a:ext cx="167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b="1" dirty="0" smtClean="0">
                <a:latin typeface="Candara" panose="020E0502030303020204" pitchFamily="34" charset="0"/>
              </a:rPr>
              <a:t>Sohn</a:t>
            </a:r>
            <a:endParaRPr lang="de-CH" sz="4800" b="1" dirty="0">
              <a:latin typeface="Candara" panose="020E0502030303020204" pitchFamily="34" charset="0"/>
            </a:endParaRPr>
          </a:p>
        </p:txBody>
      </p:sp>
      <p:sp>
        <p:nvSpPr>
          <p:cNvPr id="2" name="Nach rechts gekrümmter Pfeil 1"/>
          <p:cNvSpPr/>
          <p:nvPr/>
        </p:nvSpPr>
        <p:spPr>
          <a:xfrm rot="19758953">
            <a:off x="2551298" y="2467504"/>
            <a:ext cx="1152128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8" name="Nach rechts gekrümmter Pfeil 7"/>
          <p:cNvSpPr/>
          <p:nvPr/>
        </p:nvSpPr>
        <p:spPr>
          <a:xfrm rot="805573" flipH="1">
            <a:off x="5016519" y="2383206"/>
            <a:ext cx="1089653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pattFill prst="pct80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49254" y="1796253"/>
            <a:ext cx="387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latin typeface="Candara" panose="020E0502030303020204" pitchFamily="34" charset="0"/>
              </a:rPr>
              <a:t>Heilige		Geist</a:t>
            </a:r>
            <a:endParaRPr lang="de-CH" sz="2800" b="1" dirty="0">
              <a:latin typeface="Candara" panose="020E0502030303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768755" y="5085184"/>
            <a:ext cx="1171397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4752020" y="5430415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Mensch</a:t>
            </a:r>
            <a:endParaRPr lang="de-CH" sz="2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907704" y="3933057"/>
            <a:ext cx="6264696" cy="1728191"/>
          </a:xfrm>
          <a:prstGeom prst="line">
            <a:avLst/>
          </a:prstGeom>
          <a:ln w="1270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 rot="20676222">
            <a:off x="1259632" y="5085184"/>
            <a:ext cx="212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Candara" panose="020E0502030303020204" pitchFamily="34" charset="0"/>
              </a:rPr>
              <a:t>getrennt von Gott</a:t>
            </a:r>
            <a:endParaRPr lang="de-CH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70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51720" y="476672"/>
            <a:ext cx="4536504" cy="41044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Ellipse 4"/>
          <p:cNvSpPr/>
          <p:nvPr/>
        </p:nvSpPr>
        <p:spPr>
          <a:xfrm>
            <a:off x="3203848" y="2276872"/>
            <a:ext cx="2232248" cy="2298374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3383868" y="8367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 smtClean="0">
                <a:latin typeface="Candara" panose="020E0502030303020204" pitchFamily="34" charset="0"/>
              </a:rPr>
              <a:t>Vater</a:t>
            </a:r>
            <a:endParaRPr lang="de-CH" sz="5400" b="1" dirty="0">
              <a:latin typeface="Candara" panose="020E0502030303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4619" y="2420888"/>
            <a:ext cx="167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b="1" dirty="0" smtClean="0">
                <a:latin typeface="Candara" panose="020E0502030303020204" pitchFamily="34" charset="0"/>
              </a:rPr>
              <a:t>Sohn</a:t>
            </a:r>
            <a:endParaRPr lang="de-CH" sz="4800" b="1" dirty="0">
              <a:latin typeface="Candara" panose="020E0502030303020204" pitchFamily="34" charset="0"/>
            </a:endParaRPr>
          </a:p>
        </p:txBody>
      </p:sp>
      <p:sp>
        <p:nvSpPr>
          <p:cNvPr id="2" name="Nach rechts gekrümmter Pfeil 1"/>
          <p:cNvSpPr/>
          <p:nvPr/>
        </p:nvSpPr>
        <p:spPr>
          <a:xfrm rot="19758953">
            <a:off x="2551298" y="2467504"/>
            <a:ext cx="1152128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8" name="Nach rechts gekrümmter Pfeil 7"/>
          <p:cNvSpPr/>
          <p:nvPr/>
        </p:nvSpPr>
        <p:spPr>
          <a:xfrm rot="805573" flipH="1">
            <a:off x="5016519" y="2383206"/>
            <a:ext cx="1089653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pattFill prst="pct80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49254" y="1796253"/>
            <a:ext cx="387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latin typeface="Candara" panose="020E0502030303020204" pitchFamily="34" charset="0"/>
              </a:rPr>
              <a:t>Heilige		Geist</a:t>
            </a:r>
            <a:endParaRPr lang="de-CH" sz="2800" b="1" dirty="0">
              <a:latin typeface="Candara" panose="020E0502030303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768755" y="5085184"/>
            <a:ext cx="1171397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4752020" y="5430415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Mensch</a:t>
            </a:r>
            <a:endParaRPr lang="de-CH" sz="2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907704" y="3933057"/>
            <a:ext cx="6264696" cy="1728191"/>
          </a:xfrm>
          <a:prstGeom prst="line">
            <a:avLst/>
          </a:prstGeom>
          <a:ln w="1270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 rot="20676222">
            <a:off x="1259632" y="5160573"/>
            <a:ext cx="212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Candara" panose="020E0502030303020204" pitchFamily="34" charset="0"/>
              </a:rPr>
              <a:t>getrennt von Gott</a:t>
            </a:r>
            <a:endParaRPr lang="de-CH" b="1" dirty="0">
              <a:latin typeface="Candara" panose="020E0502030303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 rot="20676222">
            <a:off x="4453482" y="3841125"/>
            <a:ext cx="532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Candara" panose="020E0502030303020204" pitchFamily="34" charset="0"/>
              </a:rPr>
              <a:t>Sünde 		 Vorhang im Tempel</a:t>
            </a:r>
            <a:endParaRPr lang="de-CH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3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51720" y="476672"/>
            <a:ext cx="4536504" cy="41044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Ellipse 4"/>
          <p:cNvSpPr/>
          <p:nvPr/>
        </p:nvSpPr>
        <p:spPr>
          <a:xfrm>
            <a:off x="3203848" y="2276872"/>
            <a:ext cx="2232248" cy="2298374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3383868" y="8367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 smtClean="0">
                <a:latin typeface="Candara" panose="020E0502030303020204" pitchFamily="34" charset="0"/>
              </a:rPr>
              <a:t>Vater</a:t>
            </a:r>
            <a:endParaRPr lang="de-CH" sz="5400" b="1" dirty="0">
              <a:latin typeface="Candara" panose="020E0502030303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4619" y="2420888"/>
            <a:ext cx="167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b="1" dirty="0" smtClean="0">
                <a:latin typeface="Candara" panose="020E0502030303020204" pitchFamily="34" charset="0"/>
              </a:rPr>
              <a:t>Sohn</a:t>
            </a:r>
            <a:endParaRPr lang="de-CH" sz="4800" b="1" dirty="0">
              <a:latin typeface="Candara" panose="020E0502030303020204" pitchFamily="34" charset="0"/>
            </a:endParaRPr>
          </a:p>
        </p:txBody>
      </p:sp>
      <p:sp>
        <p:nvSpPr>
          <p:cNvPr id="2" name="Nach rechts gekrümmter Pfeil 1"/>
          <p:cNvSpPr/>
          <p:nvPr/>
        </p:nvSpPr>
        <p:spPr>
          <a:xfrm rot="19758953">
            <a:off x="2551298" y="2467504"/>
            <a:ext cx="1152128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8" name="Nach rechts gekrümmter Pfeil 7"/>
          <p:cNvSpPr/>
          <p:nvPr/>
        </p:nvSpPr>
        <p:spPr>
          <a:xfrm rot="805573" flipH="1">
            <a:off x="5016519" y="2383206"/>
            <a:ext cx="1089653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pattFill prst="pct80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49254" y="1796253"/>
            <a:ext cx="387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latin typeface="Candara" panose="020E0502030303020204" pitchFamily="34" charset="0"/>
              </a:rPr>
              <a:t>Heilige		Geist</a:t>
            </a:r>
            <a:endParaRPr lang="de-CH" sz="2800" b="1" dirty="0">
              <a:latin typeface="Candara" panose="020E0502030303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768755" y="5085184"/>
            <a:ext cx="1171397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4752020" y="5430415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Mensch</a:t>
            </a:r>
            <a:endParaRPr lang="de-CH" sz="2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907704" y="3933057"/>
            <a:ext cx="6264696" cy="1728191"/>
          </a:xfrm>
          <a:prstGeom prst="line">
            <a:avLst/>
          </a:prstGeom>
          <a:ln w="1270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 rot="20676222">
            <a:off x="1259632" y="5160573"/>
            <a:ext cx="212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Candara" panose="020E0502030303020204" pitchFamily="34" charset="0"/>
              </a:rPr>
              <a:t>getrennt von Gott</a:t>
            </a:r>
            <a:endParaRPr lang="de-CH" b="1" dirty="0">
              <a:latin typeface="Candara" panose="020E0502030303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 rot="20676222">
            <a:off x="4453482" y="3841125"/>
            <a:ext cx="532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Candara" panose="020E0502030303020204" pitchFamily="34" charset="0"/>
              </a:rPr>
              <a:t>Sünde 		 Vorhang im Tempel</a:t>
            </a:r>
            <a:endParaRPr lang="de-CH" b="1" dirty="0">
              <a:latin typeface="Candara" panose="020E0502030303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1556792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u="sng" dirty="0" err="1" smtClean="0"/>
              <a:t>Joh</a:t>
            </a:r>
            <a:r>
              <a:rPr lang="de-CH" u="sng" dirty="0" smtClean="0"/>
              <a:t> 2,21:</a:t>
            </a:r>
          </a:p>
          <a:p>
            <a:r>
              <a:rPr lang="de-CH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Doch Jesus hatte mit diesem Tempel seinen eigenen Körper gemeint.</a:t>
            </a:r>
            <a:endParaRPr lang="de-CH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749790" y="3656517"/>
            <a:ext cx="1290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ndara" panose="020E0502030303020204" pitchFamily="34" charset="0"/>
              </a:rPr>
              <a:t>Tempel</a:t>
            </a:r>
            <a:endParaRPr lang="de-CH" sz="2400" b="1" dirty="0">
              <a:solidFill>
                <a:schemeClr val="accent3">
                  <a:lumMod val="20000"/>
                  <a:lumOff val="8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51720" y="476672"/>
            <a:ext cx="4536504" cy="41044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Ellipse 4"/>
          <p:cNvSpPr/>
          <p:nvPr/>
        </p:nvSpPr>
        <p:spPr>
          <a:xfrm>
            <a:off x="3203848" y="2276872"/>
            <a:ext cx="2232248" cy="2298374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3383868" y="8367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 smtClean="0">
                <a:latin typeface="Candara" panose="020E0502030303020204" pitchFamily="34" charset="0"/>
              </a:rPr>
              <a:t>Vater</a:t>
            </a:r>
            <a:endParaRPr lang="de-CH" sz="5400" b="1" dirty="0">
              <a:latin typeface="Candara" panose="020E0502030303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4619" y="2420888"/>
            <a:ext cx="167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b="1" dirty="0" smtClean="0">
                <a:latin typeface="Candara" panose="020E0502030303020204" pitchFamily="34" charset="0"/>
              </a:rPr>
              <a:t>Sohn</a:t>
            </a:r>
            <a:endParaRPr lang="de-CH" sz="4800" b="1" dirty="0">
              <a:latin typeface="Candara" panose="020E0502030303020204" pitchFamily="34" charset="0"/>
            </a:endParaRPr>
          </a:p>
        </p:txBody>
      </p:sp>
      <p:sp>
        <p:nvSpPr>
          <p:cNvPr id="2" name="Nach rechts gekrümmter Pfeil 1"/>
          <p:cNvSpPr/>
          <p:nvPr/>
        </p:nvSpPr>
        <p:spPr>
          <a:xfrm rot="19758953">
            <a:off x="2551298" y="2467504"/>
            <a:ext cx="1152128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8" name="Nach rechts gekrümmter Pfeil 7"/>
          <p:cNvSpPr/>
          <p:nvPr/>
        </p:nvSpPr>
        <p:spPr>
          <a:xfrm rot="805573" flipH="1">
            <a:off x="5016519" y="2383206"/>
            <a:ext cx="1089653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pattFill prst="pct80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49254" y="1796253"/>
            <a:ext cx="387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latin typeface="Candara" panose="020E0502030303020204" pitchFamily="34" charset="0"/>
              </a:rPr>
              <a:t>Heilige		Geist</a:t>
            </a:r>
            <a:endParaRPr lang="de-CH" sz="2800" b="1" dirty="0">
              <a:latin typeface="Candara" panose="020E0502030303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768755" y="5085184"/>
            <a:ext cx="1171397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4752020" y="5430415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Mensch</a:t>
            </a:r>
            <a:endParaRPr lang="de-CH" sz="2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907704" y="3933057"/>
            <a:ext cx="6264696" cy="1728191"/>
          </a:xfrm>
          <a:prstGeom prst="line">
            <a:avLst/>
          </a:prstGeom>
          <a:ln w="1270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 rot="20676222">
            <a:off x="1259632" y="5160573"/>
            <a:ext cx="212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Candara" panose="020E0502030303020204" pitchFamily="34" charset="0"/>
              </a:rPr>
              <a:t>getrennt von Gott</a:t>
            </a:r>
            <a:endParaRPr lang="de-CH" b="1" dirty="0">
              <a:latin typeface="Candara" panose="020E0502030303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 rot="20676222">
            <a:off x="4453482" y="3841125"/>
            <a:ext cx="532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Candara" panose="020E0502030303020204" pitchFamily="34" charset="0"/>
              </a:rPr>
              <a:t>Sünde 		 Vorhang im Tempel</a:t>
            </a:r>
            <a:endParaRPr lang="de-CH" b="1" dirty="0">
              <a:latin typeface="Candara" panose="020E0502030303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1556792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u="sng" dirty="0" err="1" smtClean="0"/>
              <a:t>Joh</a:t>
            </a:r>
            <a:r>
              <a:rPr lang="de-CH" u="sng" dirty="0" smtClean="0"/>
              <a:t> 14,2:</a:t>
            </a:r>
          </a:p>
          <a:p>
            <a:r>
              <a:rPr lang="de-CH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Es gibt viele Wohnungen im Haus meines Vaters</a:t>
            </a:r>
            <a:endParaRPr lang="de-CH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749790" y="3656517"/>
            <a:ext cx="1290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ndara" panose="020E0502030303020204" pitchFamily="34" charset="0"/>
              </a:rPr>
              <a:t>Tempel</a:t>
            </a:r>
            <a:endParaRPr lang="de-CH" sz="2400" b="1" dirty="0">
              <a:solidFill>
                <a:schemeClr val="accent3">
                  <a:lumMod val="20000"/>
                  <a:lumOff val="8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42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51720" y="476672"/>
            <a:ext cx="4536504" cy="41044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Ellipse 4"/>
          <p:cNvSpPr/>
          <p:nvPr/>
        </p:nvSpPr>
        <p:spPr>
          <a:xfrm>
            <a:off x="3203848" y="2276872"/>
            <a:ext cx="2232248" cy="2298374"/>
          </a:xfrm>
          <a:prstGeom prst="ellipse">
            <a:avLst/>
          </a:prstGeom>
          <a:solidFill>
            <a:srgbClr val="43B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3383868" y="8367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 smtClean="0">
                <a:latin typeface="Candara" panose="020E0502030303020204" pitchFamily="34" charset="0"/>
              </a:rPr>
              <a:t>Vater</a:t>
            </a:r>
            <a:endParaRPr lang="de-CH" sz="5400" b="1" dirty="0">
              <a:latin typeface="Candara" panose="020E0502030303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4619" y="2420888"/>
            <a:ext cx="1677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b="1" dirty="0" smtClean="0">
                <a:latin typeface="Candara" panose="020E0502030303020204" pitchFamily="34" charset="0"/>
              </a:rPr>
              <a:t>Sohn</a:t>
            </a:r>
            <a:endParaRPr lang="de-CH" sz="4800" b="1" dirty="0">
              <a:latin typeface="Candara" panose="020E0502030303020204" pitchFamily="34" charset="0"/>
            </a:endParaRPr>
          </a:p>
        </p:txBody>
      </p:sp>
      <p:sp>
        <p:nvSpPr>
          <p:cNvPr id="2" name="Nach rechts gekrümmter Pfeil 1"/>
          <p:cNvSpPr/>
          <p:nvPr/>
        </p:nvSpPr>
        <p:spPr>
          <a:xfrm rot="19758953">
            <a:off x="2551298" y="2467504"/>
            <a:ext cx="1152128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8" name="Nach rechts gekrümmter Pfeil 7"/>
          <p:cNvSpPr/>
          <p:nvPr/>
        </p:nvSpPr>
        <p:spPr>
          <a:xfrm rot="805573" flipH="1">
            <a:off x="5016519" y="2383206"/>
            <a:ext cx="1089653" cy="1476164"/>
          </a:xfrm>
          <a:prstGeom prst="curvedRightArrow">
            <a:avLst>
              <a:gd name="adj1" fmla="val 25000"/>
              <a:gd name="adj2" fmla="val 39386"/>
              <a:gd name="adj3" fmla="val 30509"/>
            </a:avLst>
          </a:prstGeom>
          <a:pattFill prst="pct80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49254" y="1796253"/>
            <a:ext cx="387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latin typeface="Candara" panose="020E0502030303020204" pitchFamily="34" charset="0"/>
              </a:rPr>
              <a:t>Heilige		Geist</a:t>
            </a:r>
            <a:endParaRPr lang="de-CH" sz="2800" b="1" dirty="0">
              <a:latin typeface="Candara" panose="020E0502030303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768755" y="5085184"/>
            <a:ext cx="1171397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4752020" y="5430415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Mensch</a:t>
            </a:r>
            <a:endParaRPr lang="de-CH" sz="2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907704" y="3933057"/>
            <a:ext cx="6264696" cy="1728191"/>
          </a:xfrm>
          <a:prstGeom prst="line">
            <a:avLst/>
          </a:prstGeom>
          <a:ln w="1270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 rot="20676222">
            <a:off x="1259632" y="5160573"/>
            <a:ext cx="212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Candara" panose="020E0502030303020204" pitchFamily="34" charset="0"/>
              </a:rPr>
              <a:t>getrennt von Gott</a:t>
            </a:r>
            <a:endParaRPr lang="de-CH" b="1" dirty="0">
              <a:latin typeface="Candara" panose="020E0502030303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 rot="20676222">
            <a:off x="4453482" y="3841125"/>
            <a:ext cx="532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Candara" panose="020E0502030303020204" pitchFamily="34" charset="0"/>
              </a:rPr>
              <a:t>Sünde 		 Vorhang im Tempel</a:t>
            </a:r>
            <a:endParaRPr lang="de-CH" b="1" dirty="0">
              <a:latin typeface="Candara" panose="020E0502030303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1556792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u="sng" dirty="0" err="1" smtClean="0"/>
              <a:t>Joh</a:t>
            </a:r>
            <a:r>
              <a:rPr lang="de-CH" u="sng" dirty="0" smtClean="0"/>
              <a:t> 14,2:</a:t>
            </a:r>
          </a:p>
          <a:p>
            <a:r>
              <a:rPr lang="de-CH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und ich gehe voraus, um euch einen Platz vorzubereiten</a:t>
            </a:r>
            <a:endParaRPr lang="de-CH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749790" y="3656517"/>
            <a:ext cx="1290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ndara" panose="020E0502030303020204" pitchFamily="34" charset="0"/>
              </a:rPr>
              <a:t>Tempel</a:t>
            </a:r>
            <a:endParaRPr lang="de-CH" sz="2400" b="1" dirty="0">
              <a:solidFill>
                <a:schemeClr val="accent3">
                  <a:lumMod val="20000"/>
                  <a:lumOff val="8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21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Bildschirmpräsentation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aschwab</dc:creator>
  <cp:lastModifiedBy>aschwab</cp:lastModifiedBy>
  <cp:revision>10</cp:revision>
  <dcterms:created xsi:type="dcterms:W3CDTF">2014-01-18T20:24:14Z</dcterms:created>
  <dcterms:modified xsi:type="dcterms:W3CDTF">2014-01-18T21:54:01Z</dcterms:modified>
</cp:coreProperties>
</file>